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80" r:id="rId2"/>
    <p:sldId id="281" r:id="rId3"/>
    <p:sldId id="284" r:id="rId4"/>
    <p:sldId id="283" r:id="rId5"/>
    <p:sldId id="282" r:id="rId6"/>
    <p:sldId id="286" r:id="rId7"/>
    <p:sldId id="285" r:id="rId8"/>
    <p:sldId id="287" r:id="rId9"/>
    <p:sldId id="288" r:id="rId10"/>
    <p:sldId id="290" r:id="rId11"/>
    <p:sldId id="292" r:id="rId12"/>
    <p:sldId id="293" r:id="rId13"/>
    <p:sldId id="294" r:id="rId14"/>
    <p:sldId id="303" r:id="rId15"/>
    <p:sldId id="289" r:id="rId16"/>
    <p:sldId id="291" r:id="rId17"/>
    <p:sldId id="301" r:id="rId18"/>
    <p:sldId id="295" r:id="rId19"/>
    <p:sldId id="296" r:id="rId20"/>
    <p:sldId id="297" r:id="rId21"/>
    <p:sldId id="298" r:id="rId22"/>
    <p:sldId id="300" r:id="rId23"/>
    <p:sldId id="299" r:id="rId24"/>
    <p:sldId id="302" r:id="rId25"/>
    <p:sldId id="304" r:id="rId26"/>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1D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8"/>
    <p:restoredTop sz="95777"/>
  </p:normalViewPr>
  <p:slideViewPr>
    <p:cSldViewPr snapToGrid="0">
      <p:cViewPr varScale="1">
        <p:scale>
          <a:sx n="122" d="100"/>
          <a:sy n="122" d="100"/>
        </p:scale>
        <p:origin x="1272"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adi, Bahman (UT-EEMCS)" userId="ed5a12bd-998f-427d-a6d6-f331d59c4eb2" providerId="ADAL" clId="{59643E78-4D55-5E40-BFA5-4F4D3437A750}"/>
    <pc:docChg chg="custSel delSld modSld">
      <pc:chgData name="Ahmadi, Bahman (UT-EEMCS)" userId="ed5a12bd-998f-427d-a6d6-f331d59c4eb2" providerId="ADAL" clId="{59643E78-4D55-5E40-BFA5-4F4D3437A750}" dt="2022-09-16T10:11:42.013" v="10" actId="478"/>
      <pc:docMkLst>
        <pc:docMk/>
      </pc:docMkLst>
      <pc:sldChg chg="del">
        <pc:chgData name="Ahmadi, Bahman (UT-EEMCS)" userId="ed5a12bd-998f-427d-a6d6-f331d59c4eb2" providerId="ADAL" clId="{59643E78-4D55-5E40-BFA5-4F4D3437A750}" dt="2022-09-16T10:11:35.760" v="6" actId="2696"/>
        <pc:sldMkLst>
          <pc:docMk/>
          <pc:sldMk cId="2420476955" sldId="256"/>
        </pc:sldMkLst>
      </pc:sldChg>
      <pc:sldChg chg="del">
        <pc:chgData name="Ahmadi, Bahman (UT-EEMCS)" userId="ed5a12bd-998f-427d-a6d6-f331d59c4eb2" providerId="ADAL" clId="{59643E78-4D55-5E40-BFA5-4F4D3437A750}" dt="2022-09-16T10:11:31.341" v="5" actId="2696"/>
        <pc:sldMkLst>
          <pc:docMk/>
          <pc:sldMk cId="2292361804" sldId="257"/>
        </pc:sldMkLst>
      </pc:sldChg>
      <pc:sldChg chg="del">
        <pc:chgData name="Ahmadi, Bahman (UT-EEMCS)" userId="ed5a12bd-998f-427d-a6d6-f331d59c4eb2" providerId="ADAL" clId="{59643E78-4D55-5E40-BFA5-4F4D3437A750}" dt="2022-09-16T10:11:31.341" v="5" actId="2696"/>
        <pc:sldMkLst>
          <pc:docMk/>
          <pc:sldMk cId="1945056545" sldId="259"/>
        </pc:sldMkLst>
      </pc:sldChg>
      <pc:sldChg chg="del">
        <pc:chgData name="Ahmadi, Bahman (UT-EEMCS)" userId="ed5a12bd-998f-427d-a6d6-f331d59c4eb2" providerId="ADAL" clId="{59643E78-4D55-5E40-BFA5-4F4D3437A750}" dt="2022-09-16T10:11:19.615" v="0" actId="2696"/>
        <pc:sldMkLst>
          <pc:docMk/>
          <pc:sldMk cId="2169685968" sldId="260"/>
        </pc:sldMkLst>
      </pc:sldChg>
      <pc:sldChg chg="del">
        <pc:chgData name="Ahmadi, Bahman (UT-EEMCS)" userId="ed5a12bd-998f-427d-a6d6-f331d59c4eb2" providerId="ADAL" clId="{59643E78-4D55-5E40-BFA5-4F4D3437A750}" dt="2022-09-16T10:11:21.838" v="1" actId="2696"/>
        <pc:sldMkLst>
          <pc:docMk/>
          <pc:sldMk cId="870564331" sldId="261"/>
        </pc:sldMkLst>
      </pc:sldChg>
      <pc:sldChg chg="del">
        <pc:chgData name="Ahmadi, Bahman (UT-EEMCS)" userId="ed5a12bd-998f-427d-a6d6-f331d59c4eb2" providerId="ADAL" clId="{59643E78-4D55-5E40-BFA5-4F4D3437A750}" dt="2022-09-16T10:11:21.838" v="1" actId="2696"/>
        <pc:sldMkLst>
          <pc:docMk/>
          <pc:sldMk cId="2870866013" sldId="262"/>
        </pc:sldMkLst>
      </pc:sldChg>
      <pc:sldChg chg="del">
        <pc:chgData name="Ahmadi, Bahman (UT-EEMCS)" userId="ed5a12bd-998f-427d-a6d6-f331d59c4eb2" providerId="ADAL" clId="{59643E78-4D55-5E40-BFA5-4F4D3437A750}" dt="2022-09-16T10:11:24.086" v="2" actId="2696"/>
        <pc:sldMkLst>
          <pc:docMk/>
          <pc:sldMk cId="563399347" sldId="265"/>
        </pc:sldMkLst>
      </pc:sldChg>
      <pc:sldChg chg="del">
        <pc:chgData name="Ahmadi, Bahman (UT-EEMCS)" userId="ed5a12bd-998f-427d-a6d6-f331d59c4eb2" providerId="ADAL" clId="{59643E78-4D55-5E40-BFA5-4F4D3437A750}" dt="2022-09-16T10:11:26.233" v="3" actId="2696"/>
        <pc:sldMkLst>
          <pc:docMk/>
          <pc:sldMk cId="3497624367" sldId="266"/>
        </pc:sldMkLst>
      </pc:sldChg>
      <pc:sldChg chg="del">
        <pc:chgData name="Ahmadi, Bahman (UT-EEMCS)" userId="ed5a12bd-998f-427d-a6d6-f331d59c4eb2" providerId="ADAL" clId="{59643E78-4D55-5E40-BFA5-4F4D3437A750}" dt="2022-09-16T10:11:26.233" v="3" actId="2696"/>
        <pc:sldMkLst>
          <pc:docMk/>
          <pc:sldMk cId="4237497249" sldId="267"/>
        </pc:sldMkLst>
      </pc:sldChg>
      <pc:sldChg chg="del">
        <pc:chgData name="Ahmadi, Bahman (UT-EEMCS)" userId="ed5a12bd-998f-427d-a6d6-f331d59c4eb2" providerId="ADAL" clId="{59643E78-4D55-5E40-BFA5-4F4D3437A750}" dt="2022-09-16T10:11:26.233" v="3" actId="2696"/>
        <pc:sldMkLst>
          <pc:docMk/>
          <pc:sldMk cId="2258962612" sldId="268"/>
        </pc:sldMkLst>
      </pc:sldChg>
      <pc:sldChg chg="del">
        <pc:chgData name="Ahmadi, Bahman (UT-EEMCS)" userId="ed5a12bd-998f-427d-a6d6-f331d59c4eb2" providerId="ADAL" clId="{59643E78-4D55-5E40-BFA5-4F4D3437A750}" dt="2022-09-16T10:11:28.242" v="4" actId="2696"/>
        <pc:sldMkLst>
          <pc:docMk/>
          <pc:sldMk cId="618911438" sldId="269"/>
        </pc:sldMkLst>
      </pc:sldChg>
      <pc:sldChg chg="del">
        <pc:chgData name="Ahmadi, Bahman (UT-EEMCS)" userId="ed5a12bd-998f-427d-a6d6-f331d59c4eb2" providerId="ADAL" clId="{59643E78-4D55-5E40-BFA5-4F4D3437A750}" dt="2022-09-16T10:11:19.615" v="0" actId="2696"/>
        <pc:sldMkLst>
          <pc:docMk/>
          <pc:sldMk cId="3864152724" sldId="271"/>
        </pc:sldMkLst>
      </pc:sldChg>
      <pc:sldChg chg="del">
        <pc:chgData name="Ahmadi, Bahman (UT-EEMCS)" userId="ed5a12bd-998f-427d-a6d6-f331d59c4eb2" providerId="ADAL" clId="{59643E78-4D55-5E40-BFA5-4F4D3437A750}" dt="2022-09-16T10:11:19.615" v="0" actId="2696"/>
        <pc:sldMkLst>
          <pc:docMk/>
          <pc:sldMk cId="2548004940" sldId="272"/>
        </pc:sldMkLst>
      </pc:sldChg>
      <pc:sldChg chg="del">
        <pc:chgData name="Ahmadi, Bahman (UT-EEMCS)" userId="ed5a12bd-998f-427d-a6d6-f331d59c4eb2" providerId="ADAL" clId="{59643E78-4D55-5E40-BFA5-4F4D3437A750}" dt="2022-09-16T10:11:21.838" v="1" actId="2696"/>
        <pc:sldMkLst>
          <pc:docMk/>
          <pc:sldMk cId="586823297" sldId="273"/>
        </pc:sldMkLst>
      </pc:sldChg>
      <pc:sldChg chg="del">
        <pc:chgData name="Ahmadi, Bahman (UT-EEMCS)" userId="ed5a12bd-998f-427d-a6d6-f331d59c4eb2" providerId="ADAL" clId="{59643E78-4D55-5E40-BFA5-4F4D3437A750}" dt="2022-09-16T10:11:24.086" v="2" actId="2696"/>
        <pc:sldMkLst>
          <pc:docMk/>
          <pc:sldMk cId="390761307" sldId="274"/>
        </pc:sldMkLst>
      </pc:sldChg>
      <pc:sldChg chg="del">
        <pc:chgData name="Ahmadi, Bahman (UT-EEMCS)" userId="ed5a12bd-998f-427d-a6d6-f331d59c4eb2" providerId="ADAL" clId="{59643E78-4D55-5E40-BFA5-4F4D3437A750}" dt="2022-09-16T10:11:24.086" v="2" actId="2696"/>
        <pc:sldMkLst>
          <pc:docMk/>
          <pc:sldMk cId="1588378971" sldId="275"/>
        </pc:sldMkLst>
      </pc:sldChg>
      <pc:sldChg chg="del">
        <pc:chgData name="Ahmadi, Bahman (UT-EEMCS)" userId="ed5a12bd-998f-427d-a6d6-f331d59c4eb2" providerId="ADAL" clId="{59643E78-4D55-5E40-BFA5-4F4D3437A750}" dt="2022-09-16T10:11:28.242" v="4" actId="2696"/>
        <pc:sldMkLst>
          <pc:docMk/>
          <pc:sldMk cId="1174482325" sldId="276"/>
        </pc:sldMkLst>
      </pc:sldChg>
      <pc:sldChg chg="del">
        <pc:chgData name="Ahmadi, Bahman (UT-EEMCS)" userId="ed5a12bd-998f-427d-a6d6-f331d59c4eb2" providerId="ADAL" clId="{59643E78-4D55-5E40-BFA5-4F4D3437A750}" dt="2022-09-16T10:11:37.169" v="7" actId="2696"/>
        <pc:sldMkLst>
          <pc:docMk/>
          <pc:sldMk cId="2002117538" sldId="277"/>
        </pc:sldMkLst>
      </pc:sldChg>
      <pc:sldChg chg="del">
        <pc:chgData name="Ahmadi, Bahman (UT-EEMCS)" userId="ed5a12bd-998f-427d-a6d6-f331d59c4eb2" providerId="ADAL" clId="{59643E78-4D55-5E40-BFA5-4F4D3437A750}" dt="2022-09-16T10:11:28.242" v="4" actId="2696"/>
        <pc:sldMkLst>
          <pc:docMk/>
          <pc:sldMk cId="641814430" sldId="278"/>
        </pc:sldMkLst>
      </pc:sldChg>
      <pc:sldChg chg="addSp delSp modSp mod">
        <pc:chgData name="Ahmadi, Bahman (UT-EEMCS)" userId="ed5a12bd-998f-427d-a6d6-f331d59c4eb2" providerId="ADAL" clId="{59643E78-4D55-5E40-BFA5-4F4D3437A750}" dt="2022-09-16T10:11:42.013" v="10" actId="478"/>
        <pc:sldMkLst>
          <pc:docMk/>
          <pc:sldMk cId="3364927651" sldId="279"/>
        </pc:sldMkLst>
        <pc:spChg chg="del">
          <ac:chgData name="Ahmadi, Bahman (UT-EEMCS)" userId="ed5a12bd-998f-427d-a6d6-f331d59c4eb2" providerId="ADAL" clId="{59643E78-4D55-5E40-BFA5-4F4D3437A750}" dt="2022-09-16T10:11:39.609" v="8" actId="478"/>
          <ac:spMkLst>
            <pc:docMk/>
            <pc:sldMk cId="3364927651" sldId="279"/>
            <ac:spMk id="2" creationId="{00000000-0000-0000-0000-000000000000}"/>
          </ac:spMkLst>
        </pc:spChg>
        <pc:spChg chg="add del mod">
          <ac:chgData name="Ahmadi, Bahman (UT-EEMCS)" userId="ed5a12bd-998f-427d-a6d6-f331d59c4eb2" providerId="ADAL" clId="{59643E78-4D55-5E40-BFA5-4F4D3437A750}" dt="2022-09-16T10:11:42.013" v="10" actId="478"/>
          <ac:spMkLst>
            <pc:docMk/>
            <pc:sldMk cId="3364927651" sldId="279"/>
            <ac:spMk id="4" creationId="{75E853F8-C906-B086-7695-5412BA8003AA}"/>
          </ac:spMkLst>
        </pc:spChg>
      </pc:sldChg>
    </pc:docChg>
  </pc:docChgLst>
  <pc:docChgLst>
    <pc:chgData name="Ahmadi, Bahman (UT-EEMCS)" userId="ed5a12bd-998f-427d-a6d6-f331d59c4eb2" providerId="ADAL" clId="{7B1333E2-CF2D-F04F-9BC6-5EA20D54C436}"/>
    <pc:docChg chg="undo custSel addSld delSld modSld">
      <pc:chgData name="Ahmadi, Bahman (UT-EEMCS)" userId="ed5a12bd-998f-427d-a6d6-f331d59c4eb2" providerId="ADAL" clId="{7B1333E2-CF2D-F04F-9BC6-5EA20D54C436}" dt="2022-09-15T08:20:07.592" v="586" actId="478"/>
      <pc:docMkLst>
        <pc:docMk/>
      </pc:docMkLst>
      <pc:sldChg chg="delSp modSp mod">
        <pc:chgData name="Ahmadi, Bahman (UT-EEMCS)" userId="ed5a12bd-998f-427d-a6d6-f331d59c4eb2" providerId="ADAL" clId="{7B1333E2-CF2D-F04F-9BC6-5EA20D54C436}" dt="2022-09-15T08:04:21.291" v="530" actId="478"/>
        <pc:sldMkLst>
          <pc:docMk/>
          <pc:sldMk cId="2420476955" sldId="256"/>
        </pc:sldMkLst>
        <pc:spChg chg="del mod">
          <ac:chgData name="Ahmadi, Bahman (UT-EEMCS)" userId="ed5a12bd-998f-427d-a6d6-f331d59c4eb2" providerId="ADAL" clId="{7B1333E2-CF2D-F04F-9BC6-5EA20D54C436}" dt="2022-09-15T08:04:21.291" v="530" actId="478"/>
          <ac:spMkLst>
            <pc:docMk/>
            <pc:sldMk cId="2420476955" sldId="256"/>
            <ac:spMk id="3" creationId="{00000000-0000-0000-0000-000000000000}"/>
          </ac:spMkLst>
        </pc:spChg>
      </pc:sldChg>
      <pc:sldChg chg="modSp mod">
        <pc:chgData name="Ahmadi, Bahman (UT-EEMCS)" userId="ed5a12bd-998f-427d-a6d6-f331d59c4eb2" providerId="ADAL" clId="{7B1333E2-CF2D-F04F-9BC6-5EA20D54C436}" dt="2022-09-15T07:29:22" v="28" actId="404"/>
        <pc:sldMkLst>
          <pc:docMk/>
          <pc:sldMk cId="1945056545" sldId="259"/>
        </pc:sldMkLst>
        <pc:spChg chg="mod">
          <ac:chgData name="Ahmadi, Bahman (UT-EEMCS)" userId="ed5a12bd-998f-427d-a6d6-f331d59c4eb2" providerId="ADAL" clId="{7B1333E2-CF2D-F04F-9BC6-5EA20D54C436}" dt="2022-09-15T07:29:22" v="28" actId="404"/>
          <ac:spMkLst>
            <pc:docMk/>
            <pc:sldMk cId="1945056545" sldId="259"/>
            <ac:spMk id="2" creationId="{00000000-0000-0000-0000-000000000000}"/>
          </ac:spMkLst>
        </pc:spChg>
      </pc:sldChg>
      <pc:sldChg chg="addSp delSp modSp mod">
        <pc:chgData name="Ahmadi, Bahman (UT-EEMCS)" userId="ed5a12bd-998f-427d-a6d6-f331d59c4eb2" providerId="ADAL" clId="{7B1333E2-CF2D-F04F-9BC6-5EA20D54C436}" dt="2022-09-15T07:29:33.618" v="42" actId="404"/>
        <pc:sldMkLst>
          <pc:docMk/>
          <pc:sldMk cId="2169685968" sldId="260"/>
        </pc:sldMkLst>
        <pc:spChg chg="mod">
          <ac:chgData name="Ahmadi, Bahman (UT-EEMCS)" userId="ed5a12bd-998f-427d-a6d6-f331d59c4eb2" providerId="ADAL" clId="{7B1333E2-CF2D-F04F-9BC6-5EA20D54C436}" dt="2022-09-15T07:29:33.618" v="42" actId="404"/>
          <ac:spMkLst>
            <pc:docMk/>
            <pc:sldMk cId="2169685968" sldId="260"/>
            <ac:spMk id="2" creationId="{00000000-0000-0000-0000-000000000000}"/>
          </ac:spMkLst>
        </pc:spChg>
        <pc:spChg chg="mod">
          <ac:chgData name="Ahmadi, Bahman (UT-EEMCS)" userId="ed5a12bd-998f-427d-a6d6-f331d59c4eb2" providerId="ADAL" clId="{7B1333E2-CF2D-F04F-9BC6-5EA20D54C436}" dt="2022-09-15T07:27:42.300" v="11" actId="20577"/>
          <ac:spMkLst>
            <pc:docMk/>
            <pc:sldMk cId="2169685968" sldId="260"/>
            <ac:spMk id="5" creationId="{1539C091-CCE7-C2AD-FDA9-DCC04FDAF65D}"/>
          </ac:spMkLst>
        </pc:spChg>
        <pc:graphicFrameChg chg="add mod modGraphic">
          <ac:chgData name="Ahmadi, Bahman (UT-EEMCS)" userId="ed5a12bd-998f-427d-a6d6-f331d59c4eb2" providerId="ADAL" clId="{7B1333E2-CF2D-F04F-9BC6-5EA20D54C436}" dt="2022-09-15T07:28:25.782" v="13" actId="207"/>
          <ac:graphicFrameMkLst>
            <pc:docMk/>
            <pc:sldMk cId="2169685968" sldId="260"/>
            <ac:graphicFrameMk id="3" creationId="{5BB19F2D-37D7-B310-1B67-70973F57FBED}"/>
          </ac:graphicFrameMkLst>
        </pc:graphicFrameChg>
        <pc:graphicFrameChg chg="del">
          <ac:chgData name="Ahmadi, Bahman (UT-EEMCS)" userId="ed5a12bd-998f-427d-a6d6-f331d59c4eb2" providerId="ADAL" clId="{7B1333E2-CF2D-F04F-9BC6-5EA20D54C436}" dt="2022-09-15T07:26:58.326" v="0" actId="478"/>
          <ac:graphicFrameMkLst>
            <pc:docMk/>
            <pc:sldMk cId="2169685968" sldId="260"/>
            <ac:graphicFrameMk id="6" creationId="{A1DBC920-65C5-C70B-B28A-0045BE815367}"/>
          </ac:graphicFrameMkLst>
        </pc:graphicFrameChg>
        <pc:picChg chg="mod">
          <ac:chgData name="Ahmadi, Bahman (UT-EEMCS)" userId="ed5a12bd-998f-427d-a6d6-f331d59c4eb2" providerId="ADAL" clId="{7B1333E2-CF2D-F04F-9BC6-5EA20D54C436}" dt="2022-09-15T07:27:26.834" v="6" actId="1076"/>
          <ac:picMkLst>
            <pc:docMk/>
            <pc:sldMk cId="2169685968" sldId="260"/>
            <ac:picMk id="4" creationId="{429699A6-7321-4948-958B-647FD639B1B3}"/>
          </ac:picMkLst>
        </pc:picChg>
      </pc:sldChg>
      <pc:sldChg chg="addSp delSp modSp mod">
        <pc:chgData name="Ahmadi, Bahman (UT-EEMCS)" userId="ed5a12bd-998f-427d-a6d6-f331d59c4eb2" providerId="ADAL" clId="{7B1333E2-CF2D-F04F-9BC6-5EA20D54C436}" dt="2022-09-15T07:49:58.976" v="331" actId="962"/>
        <pc:sldMkLst>
          <pc:docMk/>
          <pc:sldMk cId="2870866013" sldId="262"/>
        </pc:sldMkLst>
        <pc:spChg chg="del mod">
          <ac:chgData name="Ahmadi, Bahman (UT-EEMCS)" userId="ed5a12bd-998f-427d-a6d6-f331d59c4eb2" providerId="ADAL" clId="{7B1333E2-CF2D-F04F-9BC6-5EA20D54C436}" dt="2022-09-15T07:49:32.639" v="328"/>
          <ac:spMkLst>
            <pc:docMk/>
            <pc:sldMk cId="2870866013" sldId="262"/>
            <ac:spMk id="4" creationId="{936E394D-44CC-25E3-E730-0A22CCF86C9F}"/>
          </ac:spMkLst>
        </pc:spChg>
        <pc:picChg chg="add mod">
          <ac:chgData name="Ahmadi, Bahman (UT-EEMCS)" userId="ed5a12bd-998f-427d-a6d6-f331d59c4eb2" providerId="ADAL" clId="{7B1333E2-CF2D-F04F-9BC6-5EA20D54C436}" dt="2022-09-15T07:49:58.976" v="331" actId="962"/>
          <ac:picMkLst>
            <pc:docMk/>
            <pc:sldMk cId="2870866013" sldId="262"/>
            <ac:picMk id="5" creationId="{7A7CAB05-546E-78AE-C1BC-04D37A45D81C}"/>
          </ac:picMkLst>
        </pc:picChg>
      </pc:sldChg>
      <pc:sldChg chg="del">
        <pc:chgData name="Ahmadi, Bahman (UT-EEMCS)" userId="ed5a12bd-998f-427d-a6d6-f331d59c4eb2" providerId="ADAL" clId="{7B1333E2-CF2D-F04F-9BC6-5EA20D54C436}" dt="2022-09-15T07:48:27.731" v="324" actId="2696"/>
        <pc:sldMkLst>
          <pc:docMk/>
          <pc:sldMk cId="1649443554" sldId="263"/>
        </pc:sldMkLst>
      </pc:sldChg>
      <pc:sldChg chg="modSp mod">
        <pc:chgData name="Ahmadi, Bahman (UT-EEMCS)" userId="ed5a12bd-998f-427d-a6d6-f331d59c4eb2" providerId="ADAL" clId="{7B1333E2-CF2D-F04F-9BC6-5EA20D54C436}" dt="2022-09-15T07:41:40.097" v="147" actId="20577"/>
        <pc:sldMkLst>
          <pc:docMk/>
          <pc:sldMk cId="563399347" sldId="265"/>
        </pc:sldMkLst>
        <pc:spChg chg="mod">
          <ac:chgData name="Ahmadi, Bahman (UT-EEMCS)" userId="ed5a12bd-998f-427d-a6d6-f331d59c4eb2" providerId="ADAL" clId="{7B1333E2-CF2D-F04F-9BC6-5EA20D54C436}" dt="2022-09-15T07:41:40.097" v="147" actId="20577"/>
          <ac:spMkLst>
            <pc:docMk/>
            <pc:sldMk cId="563399347" sldId="265"/>
            <ac:spMk id="4" creationId="{936E394D-44CC-25E3-E730-0A22CCF86C9F}"/>
          </ac:spMkLst>
        </pc:spChg>
      </pc:sldChg>
      <pc:sldChg chg="addSp modSp mod">
        <pc:chgData name="Ahmadi, Bahman (UT-EEMCS)" userId="ed5a12bd-998f-427d-a6d6-f331d59c4eb2" providerId="ADAL" clId="{7B1333E2-CF2D-F04F-9BC6-5EA20D54C436}" dt="2022-09-15T07:54:42.384" v="348" actId="20577"/>
        <pc:sldMkLst>
          <pc:docMk/>
          <pc:sldMk cId="3497624367" sldId="266"/>
        </pc:sldMkLst>
        <pc:spChg chg="add mod">
          <ac:chgData name="Ahmadi, Bahman (UT-EEMCS)" userId="ed5a12bd-998f-427d-a6d6-f331d59c4eb2" providerId="ADAL" clId="{7B1333E2-CF2D-F04F-9BC6-5EA20D54C436}" dt="2022-09-15T07:45:24.968" v="199" actId="207"/>
          <ac:spMkLst>
            <pc:docMk/>
            <pc:sldMk cId="3497624367" sldId="266"/>
            <ac:spMk id="3" creationId="{EAD263FE-FFDA-70C7-2011-4C1F26DD0C3D}"/>
          </ac:spMkLst>
        </pc:spChg>
        <pc:spChg chg="mod">
          <ac:chgData name="Ahmadi, Bahman (UT-EEMCS)" userId="ed5a12bd-998f-427d-a6d6-f331d59c4eb2" providerId="ADAL" clId="{7B1333E2-CF2D-F04F-9BC6-5EA20D54C436}" dt="2022-09-15T07:54:42.384" v="348" actId="20577"/>
          <ac:spMkLst>
            <pc:docMk/>
            <pc:sldMk cId="3497624367" sldId="266"/>
            <ac:spMk id="4" creationId="{936E394D-44CC-25E3-E730-0A22CCF86C9F}"/>
          </ac:spMkLst>
        </pc:spChg>
        <pc:spChg chg="add mod">
          <ac:chgData name="Ahmadi, Bahman (UT-EEMCS)" userId="ed5a12bd-998f-427d-a6d6-f331d59c4eb2" providerId="ADAL" clId="{7B1333E2-CF2D-F04F-9BC6-5EA20D54C436}" dt="2022-09-15T07:45:20.829" v="198" actId="207"/>
          <ac:spMkLst>
            <pc:docMk/>
            <pc:sldMk cId="3497624367" sldId="266"/>
            <ac:spMk id="5" creationId="{E567872D-091B-A855-C514-E2B84B3C90F2}"/>
          </ac:spMkLst>
        </pc:spChg>
        <pc:picChg chg="mod">
          <ac:chgData name="Ahmadi, Bahman (UT-EEMCS)" userId="ed5a12bd-998f-427d-a6d6-f331d59c4eb2" providerId="ADAL" clId="{7B1333E2-CF2D-F04F-9BC6-5EA20D54C436}" dt="2022-09-15T07:42:52.618" v="173" actId="1076"/>
          <ac:picMkLst>
            <pc:docMk/>
            <pc:sldMk cId="3497624367" sldId="266"/>
            <ac:picMk id="7" creationId="{EDB1448F-0C5B-F654-BE94-86B733195ED9}"/>
          </ac:picMkLst>
        </pc:picChg>
      </pc:sldChg>
      <pc:sldChg chg="modSp mod">
        <pc:chgData name="Ahmadi, Bahman (UT-EEMCS)" userId="ed5a12bd-998f-427d-a6d6-f331d59c4eb2" providerId="ADAL" clId="{7B1333E2-CF2D-F04F-9BC6-5EA20D54C436}" dt="2022-09-15T07:45:43.217" v="205" actId="20577"/>
        <pc:sldMkLst>
          <pc:docMk/>
          <pc:sldMk cId="4237497249" sldId="267"/>
        </pc:sldMkLst>
        <pc:spChg chg="mod">
          <ac:chgData name="Ahmadi, Bahman (UT-EEMCS)" userId="ed5a12bd-998f-427d-a6d6-f331d59c4eb2" providerId="ADAL" clId="{7B1333E2-CF2D-F04F-9BC6-5EA20D54C436}" dt="2022-09-15T07:45:43.217" v="205" actId="20577"/>
          <ac:spMkLst>
            <pc:docMk/>
            <pc:sldMk cId="4237497249" sldId="267"/>
            <ac:spMk id="4" creationId="{936E394D-44CC-25E3-E730-0A22CCF86C9F}"/>
          </ac:spMkLst>
        </pc:spChg>
      </pc:sldChg>
      <pc:sldChg chg="modSp mod">
        <pc:chgData name="Ahmadi, Bahman (UT-EEMCS)" userId="ed5a12bd-998f-427d-a6d6-f331d59c4eb2" providerId="ADAL" clId="{7B1333E2-CF2D-F04F-9BC6-5EA20D54C436}" dt="2022-09-15T07:47:46.421" v="321" actId="207"/>
        <pc:sldMkLst>
          <pc:docMk/>
          <pc:sldMk cId="2258962612" sldId="268"/>
        </pc:sldMkLst>
        <pc:spChg chg="mod">
          <ac:chgData name="Ahmadi, Bahman (UT-EEMCS)" userId="ed5a12bd-998f-427d-a6d6-f331d59c4eb2" providerId="ADAL" clId="{7B1333E2-CF2D-F04F-9BC6-5EA20D54C436}" dt="2022-09-15T07:47:46.421" v="321" actId="207"/>
          <ac:spMkLst>
            <pc:docMk/>
            <pc:sldMk cId="2258962612" sldId="268"/>
            <ac:spMk id="4" creationId="{936E394D-44CC-25E3-E730-0A22CCF86C9F}"/>
          </ac:spMkLst>
        </pc:spChg>
      </pc:sldChg>
      <pc:sldChg chg="addSp delSp modSp mod">
        <pc:chgData name="Ahmadi, Bahman (UT-EEMCS)" userId="ed5a12bd-998f-427d-a6d6-f331d59c4eb2" providerId="ADAL" clId="{7B1333E2-CF2D-F04F-9BC6-5EA20D54C436}" dt="2022-09-15T07:58:23.117" v="486"/>
        <pc:sldMkLst>
          <pc:docMk/>
          <pc:sldMk cId="618911438" sldId="269"/>
        </pc:sldMkLst>
        <pc:spChg chg="mod">
          <ac:chgData name="Ahmadi, Bahman (UT-EEMCS)" userId="ed5a12bd-998f-427d-a6d6-f331d59c4eb2" providerId="ADAL" clId="{7B1333E2-CF2D-F04F-9BC6-5EA20D54C436}" dt="2022-09-15T07:56:29.034" v="383" actId="404"/>
          <ac:spMkLst>
            <pc:docMk/>
            <pc:sldMk cId="618911438" sldId="269"/>
            <ac:spMk id="2" creationId="{00000000-0000-0000-0000-000000000000}"/>
          </ac:spMkLst>
        </pc:spChg>
        <pc:spChg chg="add mod">
          <ac:chgData name="Ahmadi, Bahman (UT-EEMCS)" userId="ed5a12bd-998f-427d-a6d6-f331d59c4eb2" providerId="ADAL" clId="{7B1333E2-CF2D-F04F-9BC6-5EA20D54C436}" dt="2022-09-15T07:58:23.117" v="486"/>
          <ac:spMkLst>
            <pc:docMk/>
            <pc:sldMk cId="618911438" sldId="269"/>
            <ac:spMk id="3" creationId="{B59853C1-254D-914E-0396-1A83A1179B23}"/>
          </ac:spMkLst>
        </pc:spChg>
        <pc:spChg chg="del">
          <ac:chgData name="Ahmadi, Bahman (UT-EEMCS)" userId="ed5a12bd-998f-427d-a6d6-f331d59c4eb2" providerId="ADAL" clId="{7B1333E2-CF2D-F04F-9BC6-5EA20D54C436}" dt="2022-09-15T07:47:58.806" v="322" actId="478"/>
          <ac:spMkLst>
            <pc:docMk/>
            <pc:sldMk cId="618911438" sldId="269"/>
            <ac:spMk id="4" creationId="{936E394D-44CC-25E3-E730-0A22CCF86C9F}"/>
          </ac:spMkLst>
        </pc:spChg>
      </pc:sldChg>
      <pc:sldChg chg="del">
        <pc:chgData name="Ahmadi, Bahman (UT-EEMCS)" userId="ed5a12bd-998f-427d-a6d6-f331d59c4eb2" providerId="ADAL" clId="{7B1333E2-CF2D-F04F-9BC6-5EA20D54C436}" dt="2022-09-15T07:48:25.122" v="323" actId="2696"/>
        <pc:sldMkLst>
          <pc:docMk/>
          <pc:sldMk cId="949329789" sldId="270"/>
        </pc:sldMkLst>
      </pc:sldChg>
      <pc:sldChg chg="addSp delSp modSp add mod">
        <pc:chgData name="Ahmadi, Bahman (UT-EEMCS)" userId="ed5a12bd-998f-427d-a6d6-f331d59c4eb2" providerId="ADAL" clId="{7B1333E2-CF2D-F04F-9BC6-5EA20D54C436}" dt="2022-09-15T07:33:07.436" v="79" actId="1076"/>
        <pc:sldMkLst>
          <pc:docMk/>
          <pc:sldMk cId="3864152724" sldId="271"/>
        </pc:sldMkLst>
        <pc:spChg chg="mod">
          <ac:chgData name="Ahmadi, Bahman (UT-EEMCS)" userId="ed5a12bd-998f-427d-a6d6-f331d59c4eb2" providerId="ADAL" clId="{7B1333E2-CF2D-F04F-9BC6-5EA20D54C436}" dt="2022-09-15T07:29:44.816" v="52" actId="404"/>
          <ac:spMkLst>
            <pc:docMk/>
            <pc:sldMk cId="3864152724" sldId="271"/>
            <ac:spMk id="2" creationId="{00000000-0000-0000-0000-000000000000}"/>
          </ac:spMkLst>
        </pc:spChg>
        <pc:spChg chg="del">
          <ac:chgData name="Ahmadi, Bahman (UT-EEMCS)" userId="ed5a12bd-998f-427d-a6d6-f331d59c4eb2" providerId="ADAL" clId="{7B1333E2-CF2D-F04F-9BC6-5EA20D54C436}" dt="2022-09-15T07:29:03.429" v="16" actId="478"/>
          <ac:spMkLst>
            <pc:docMk/>
            <pc:sldMk cId="3864152724" sldId="271"/>
            <ac:spMk id="5" creationId="{1539C091-CCE7-C2AD-FDA9-DCC04FDAF65D}"/>
          </ac:spMkLst>
        </pc:spChg>
        <pc:spChg chg="add mod">
          <ac:chgData name="Ahmadi, Bahman (UT-EEMCS)" userId="ed5a12bd-998f-427d-a6d6-f331d59c4eb2" providerId="ADAL" clId="{7B1333E2-CF2D-F04F-9BC6-5EA20D54C436}" dt="2022-09-15T07:30:28.651" v="77" actId="20577"/>
          <ac:spMkLst>
            <pc:docMk/>
            <pc:sldMk cId="3864152724" sldId="271"/>
            <ac:spMk id="6" creationId="{BE1A08E7-28AC-E14E-B8D7-E09838519297}"/>
          </ac:spMkLst>
        </pc:spChg>
        <pc:graphicFrameChg chg="del">
          <ac:chgData name="Ahmadi, Bahman (UT-EEMCS)" userId="ed5a12bd-998f-427d-a6d6-f331d59c4eb2" providerId="ADAL" clId="{7B1333E2-CF2D-F04F-9BC6-5EA20D54C436}" dt="2022-09-15T07:29:01.552" v="15" actId="478"/>
          <ac:graphicFrameMkLst>
            <pc:docMk/>
            <pc:sldMk cId="3864152724" sldId="271"/>
            <ac:graphicFrameMk id="3" creationId="{5BB19F2D-37D7-B310-1B67-70973F57FBED}"/>
          </ac:graphicFrameMkLst>
        </pc:graphicFrameChg>
        <pc:picChg chg="mod">
          <ac:chgData name="Ahmadi, Bahman (UT-EEMCS)" userId="ed5a12bd-998f-427d-a6d6-f331d59c4eb2" providerId="ADAL" clId="{7B1333E2-CF2D-F04F-9BC6-5EA20D54C436}" dt="2022-09-15T07:29:06.386" v="17" actId="1076"/>
          <ac:picMkLst>
            <pc:docMk/>
            <pc:sldMk cId="3864152724" sldId="271"/>
            <ac:picMk id="4" creationId="{429699A6-7321-4948-958B-647FD639B1B3}"/>
          </ac:picMkLst>
        </pc:picChg>
        <pc:picChg chg="add mod">
          <ac:chgData name="Ahmadi, Bahman (UT-EEMCS)" userId="ed5a12bd-998f-427d-a6d6-f331d59c4eb2" providerId="ADAL" clId="{7B1333E2-CF2D-F04F-9BC6-5EA20D54C436}" dt="2022-09-15T07:33:07.436" v="79" actId="1076"/>
          <ac:picMkLst>
            <pc:docMk/>
            <pc:sldMk cId="3864152724" sldId="271"/>
            <ac:picMk id="7" creationId="{5C21B213-CD9B-0E13-CEE9-F36A0F84B154}"/>
          </ac:picMkLst>
        </pc:picChg>
      </pc:sldChg>
      <pc:sldChg chg="addSp delSp modSp add mod">
        <pc:chgData name="Ahmadi, Bahman (UT-EEMCS)" userId="ed5a12bd-998f-427d-a6d6-f331d59c4eb2" providerId="ADAL" clId="{7B1333E2-CF2D-F04F-9BC6-5EA20D54C436}" dt="2022-09-15T07:34:32.871" v="95" actId="1076"/>
        <pc:sldMkLst>
          <pc:docMk/>
          <pc:sldMk cId="2548004940" sldId="272"/>
        </pc:sldMkLst>
        <pc:spChg chg="mod">
          <ac:chgData name="Ahmadi, Bahman (UT-EEMCS)" userId="ed5a12bd-998f-427d-a6d6-f331d59c4eb2" providerId="ADAL" clId="{7B1333E2-CF2D-F04F-9BC6-5EA20D54C436}" dt="2022-09-15T07:33:34.595" v="93" actId="20577"/>
          <ac:spMkLst>
            <pc:docMk/>
            <pc:sldMk cId="2548004940" sldId="272"/>
            <ac:spMk id="2" creationId="{00000000-0000-0000-0000-000000000000}"/>
          </ac:spMkLst>
        </pc:spChg>
        <pc:spChg chg="mod">
          <ac:chgData name="Ahmadi, Bahman (UT-EEMCS)" userId="ed5a12bd-998f-427d-a6d6-f331d59c4eb2" providerId="ADAL" clId="{7B1333E2-CF2D-F04F-9BC6-5EA20D54C436}" dt="2022-09-15T07:33:26.786" v="87" actId="20577"/>
          <ac:spMkLst>
            <pc:docMk/>
            <pc:sldMk cId="2548004940" sldId="272"/>
            <ac:spMk id="6" creationId="{BE1A08E7-28AC-E14E-B8D7-E09838519297}"/>
          </ac:spMkLst>
        </pc:spChg>
        <pc:picChg chg="add mod">
          <ac:chgData name="Ahmadi, Bahman (UT-EEMCS)" userId="ed5a12bd-998f-427d-a6d6-f331d59c4eb2" providerId="ADAL" clId="{7B1333E2-CF2D-F04F-9BC6-5EA20D54C436}" dt="2022-09-15T07:34:32.871" v="95" actId="1076"/>
          <ac:picMkLst>
            <pc:docMk/>
            <pc:sldMk cId="2548004940" sldId="272"/>
            <ac:picMk id="3" creationId="{E2B5EEEF-A30C-AEA9-EE6D-87B3434272DD}"/>
          </ac:picMkLst>
        </pc:picChg>
        <pc:picChg chg="del">
          <ac:chgData name="Ahmadi, Bahman (UT-EEMCS)" userId="ed5a12bd-998f-427d-a6d6-f331d59c4eb2" providerId="ADAL" clId="{7B1333E2-CF2D-F04F-9BC6-5EA20D54C436}" dt="2022-09-15T07:33:31.289" v="89" actId="478"/>
          <ac:picMkLst>
            <pc:docMk/>
            <pc:sldMk cId="2548004940" sldId="272"/>
            <ac:picMk id="4" creationId="{429699A6-7321-4948-958B-647FD639B1B3}"/>
          </ac:picMkLst>
        </pc:picChg>
        <pc:picChg chg="del">
          <ac:chgData name="Ahmadi, Bahman (UT-EEMCS)" userId="ed5a12bd-998f-427d-a6d6-f331d59c4eb2" providerId="ADAL" clId="{7B1333E2-CF2D-F04F-9BC6-5EA20D54C436}" dt="2022-09-15T07:33:28.808" v="88" actId="478"/>
          <ac:picMkLst>
            <pc:docMk/>
            <pc:sldMk cId="2548004940" sldId="272"/>
            <ac:picMk id="7" creationId="{5C21B213-CD9B-0E13-CEE9-F36A0F84B154}"/>
          </ac:picMkLst>
        </pc:picChg>
      </pc:sldChg>
      <pc:sldChg chg="addSp delSp modSp add mod">
        <pc:chgData name="Ahmadi, Bahman (UT-EEMCS)" userId="ed5a12bd-998f-427d-a6d6-f331d59c4eb2" providerId="ADAL" clId="{7B1333E2-CF2D-F04F-9BC6-5EA20D54C436}" dt="2022-09-15T07:37:47.634" v="118" actId="1076"/>
        <pc:sldMkLst>
          <pc:docMk/>
          <pc:sldMk cId="586823297" sldId="273"/>
        </pc:sldMkLst>
        <pc:spChg chg="mod">
          <ac:chgData name="Ahmadi, Bahman (UT-EEMCS)" userId="ed5a12bd-998f-427d-a6d6-f331d59c4eb2" providerId="ADAL" clId="{7B1333E2-CF2D-F04F-9BC6-5EA20D54C436}" dt="2022-09-15T07:35:53.975" v="112" actId="20577"/>
          <ac:spMkLst>
            <pc:docMk/>
            <pc:sldMk cId="586823297" sldId="273"/>
            <ac:spMk id="2" creationId="{00000000-0000-0000-0000-000000000000}"/>
          </ac:spMkLst>
        </pc:spChg>
        <pc:spChg chg="mod">
          <ac:chgData name="Ahmadi, Bahman (UT-EEMCS)" userId="ed5a12bd-998f-427d-a6d6-f331d59c4eb2" providerId="ADAL" clId="{7B1333E2-CF2D-F04F-9BC6-5EA20D54C436}" dt="2022-09-15T07:37:26.645" v="115" actId="20577"/>
          <ac:spMkLst>
            <pc:docMk/>
            <pc:sldMk cId="586823297" sldId="273"/>
            <ac:spMk id="6" creationId="{BE1A08E7-28AC-E14E-B8D7-E09838519297}"/>
          </ac:spMkLst>
        </pc:spChg>
        <pc:graphicFrameChg chg="add mod">
          <ac:chgData name="Ahmadi, Bahman (UT-EEMCS)" userId="ed5a12bd-998f-427d-a6d6-f331d59c4eb2" providerId="ADAL" clId="{7B1333E2-CF2D-F04F-9BC6-5EA20D54C436}" dt="2022-09-15T07:37:47.634" v="118" actId="1076"/>
          <ac:graphicFrameMkLst>
            <pc:docMk/>
            <pc:sldMk cId="586823297" sldId="273"/>
            <ac:graphicFrameMk id="5" creationId="{DA718589-0F75-D380-363B-CE716ECC1E25}"/>
          </ac:graphicFrameMkLst>
        </pc:graphicFrameChg>
        <pc:picChg chg="del">
          <ac:chgData name="Ahmadi, Bahman (UT-EEMCS)" userId="ed5a12bd-998f-427d-a6d6-f331d59c4eb2" providerId="ADAL" clId="{7B1333E2-CF2D-F04F-9BC6-5EA20D54C436}" dt="2022-09-15T07:35:06.340" v="97" actId="478"/>
          <ac:picMkLst>
            <pc:docMk/>
            <pc:sldMk cId="586823297" sldId="273"/>
            <ac:picMk id="3" creationId="{E2B5EEEF-A30C-AEA9-EE6D-87B3434272DD}"/>
          </ac:picMkLst>
        </pc:picChg>
        <pc:picChg chg="add mod">
          <ac:chgData name="Ahmadi, Bahman (UT-EEMCS)" userId="ed5a12bd-998f-427d-a6d6-f331d59c4eb2" providerId="ADAL" clId="{7B1333E2-CF2D-F04F-9BC6-5EA20D54C436}" dt="2022-09-15T07:36:41.201" v="114" actId="1076"/>
          <ac:picMkLst>
            <pc:docMk/>
            <pc:sldMk cId="586823297" sldId="273"/>
            <ac:picMk id="4" creationId="{8AD20B32-14F4-ADEB-3544-B117797DA733}"/>
          </ac:picMkLst>
        </pc:picChg>
      </pc:sldChg>
      <pc:sldChg chg="addSp modSp add mod">
        <pc:chgData name="Ahmadi, Bahman (UT-EEMCS)" userId="ed5a12bd-998f-427d-a6d6-f331d59c4eb2" providerId="ADAL" clId="{7B1333E2-CF2D-F04F-9BC6-5EA20D54C436}" dt="2022-09-15T07:42:33.383" v="172" actId="1076"/>
        <pc:sldMkLst>
          <pc:docMk/>
          <pc:sldMk cId="390761307" sldId="274"/>
        </pc:sldMkLst>
        <pc:spChg chg="mod">
          <ac:chgData name="Ahmadi, Bahman (UT-EEMCS)" userId="ed5a12bd-998f-427d-a6d6-f331d59c4eb2" providerId="ADAL" clId="{7B1333E2-CF2D-F04F-9BC6-5EA20D54C436}" dt="2022-09-15T07:42:26.283" v="171" actId="20577"/>
          <ac:spMkLst>
            <pc:docMk/>
            <pc:sldMk cId="390761307" sldId="274"/>
            <ac:spMk id="4" creationId="{936E394D-44CC-25E3-E730-0A22CCF86C9F}"/>
          </ac:spMkLst>
        </pc:spChg>
        <pc:graphicFrameChg chg="add mod modGraphic">
          <ac:chgData name="Ahmadi, Bahman (UT-EEMCS)" userId="ed5a12bd-998f-427d-a6d6-f331d59c4eb2" providerId="ADAL" clId="{7B1333E2-CF2D-F04F-9BC6-5EA20D54C436}" dt="2022-09-15T07:42:33.383" v="172" actId="1076"/>
          <ac:graphicFrameMkLst>
            <pc:docMk/>
            <pc:sldMk cId="390761307" sldId="274"/>
            <ac:graphicFrameMk id="3" creationId="{534873AB-BBAD-129F-4CE6-16221AABC46A}"/>
          </ac:graphicFrameMkLst>
        </pc:graphicFrameChg>
      </pc:sldChg>
      <pc:sldChg chg="add">
        <pc:chgData name="Ahmadi, Bahman (UT-EEMCS)" userId="ed5a12bd-998f-427d-a6d6-f331d59c4eb2" providerId="ADAL" clId="{7B1333E2-CF2D-F04F-9BC6-5EA20D54C436}" dt="2022-09-15T07:49:26.365" v="325"/>
        <pc:sldMkLst>
          <pc:docMk/>
          <pc:sldMk cId="1588378971" sldId="275"/>
        </pc:sldMkLst>
      </pc:sldChg>
      <pc:sldChg chg="addSp delSp modSp add mod">
        <pc:chgData name="Ahmadi, Bahman (UT-EEMCS)" userId="ed5a12bd-998f-427d-a6d6-f331d59c4eb2" providerId="ADAL" clId="{7B1333E2-CF2D-F04F-9BC6-5EA20D54C436}" dt="2022-09-15T07:55:16.349" v="361" actId="1076"/>
        <pc:sldMkLst>
          <pc:docMk/>
          <pc:sldMk cId="1174482325" sldId="276"/>
        </pc:sldMkLst>
        <pc:spChg chg="add del mod">
          <ac:chgData name="Ahmadi, Bahman (UT-EEMCS)" userId="ed5a12bd-998f-427d-a6d6-f331d59c4eb2" providerId="ADAL" clId="{7B1333E2-CF2D-F04F-9BC6-5EA20D54C436}" dt="2022-09-15T07:54:59.687" v="353"/>
          <ac:spMkLst>
            <pc:docMk/>
            <pc:sldMk cId="1174482325" sldId="276"/>
            <ac:spMk id="3" creationId="{57E57840-446C-5EA8-B369-F9FCE7DFAACF}"/>
          </ac:spMkLst>
        </pc:spChg>
        <pc:spChg chg="del mod">
          <ac:chgData name="Ahmadi, Bahman (UT-EEMCS)" userId="ed5a12bd-998f-427d-a6d6-f331d59c4eb2" providerId="ADAL" clId="{7B1333E2-CF2D-F04F-9BC6-5EA20D54C436}" dt="2022-09-15T07:54:44.436" v="350"/>
          <ac:spMkLst>
            <pc:docMk/>
            <pc:sldMk cId="1174482325" sldId="276"/>
            <ac:spMk id="4" creationId="{936E394D-44CC-25E3-E730-0A22CCF86C9F}"/>
          </ac:spMkLst>
        </pc:spChg>
        <pc:spChg chg="add mod">
          <ac:chgData name="Ahmadi, Bahman (UT-EEMCS)" userId="ed5a12bd-998f-427d-a6d6-f331d59c4eb2" providerId="ADAL" clId="{7B1333E2-CF2D-F04F-9BC6-5EA20D54C436}" dt="2022-09-15T07:55:06.915" v="355"/>
          <ac:spMkLst>
            <pc:docMk/>
            <pc:sldMk cId="1174482325" sldId="276"/>
            <ac:spMk id="6" creationId="{DFA71000-6504-DCE1-C330-B66EC308F4D6}"/>
          </ac:spMkLst>
        </pc:spChg>
        <pc:picChg chg="del">
          <ac:chgData name="Ahmadi, Bahman (UT-EEMCS)" userId="ed5a12bd-998f-427d-a6d6-f331d59c4eb2" providerId="ADAL" clId="{7B1333E2-CF2D-F04F-9BC6-5EA20D54C436}" dt="2022-09-15T07:54:13.419" v="333" actId="478"/>
          <ac:picMkLst>
            <pc:docMk/>
            <pc:sldMk cId="1174482325" sldId="276"/>
            <ac:picMk id="5" creationId="{09D5CF76-5AF0-4D0A-8AEA-E69D346311D7}"/>
          </ac:picMkLst>
        </pc:picChg>
        <pc:picChg chg="add mod">
          <ac:chgData name="Ahmadi, Bahman (UT-EEMCS)" userId="ed5a12bd-998f-427d-a6d6-f331d59c4eb2" providerId="ADAL" clId="{7B1333E2-CF2D-F04F-9BC6-5EA20D54C436}" dt="2022-09-15T07:55:16.349" v="361" actId="1076"/>
          <ac:picMkLst>
            <pc:docMk/>
            <pc:sldMk cId="1174482325" sldId="276"/>
            <ac:picMk id="8" creationId="{31BADCEA-5838-540E-D78A-E86282E4286F}"/>
          </ac:picMkLst>
        </pc:picChg>
      </pc:sldChg>
      <pc:sldChg chg="addSp delSp modSp add mod">
        <pc:chgData name="Ahmadi, Bahman (UT-EEMCS)" userId="ed5a12bd-998f-427d-a6d6-f331d59c4eb2" providerId="ADAL" clId="{7B1333E2-CF2D-F04F-9BC6-5EA20D54C436}" dt="2022-09-15T08:04:03.036" v="528" actId="208"/>
        <pc:sldMkLst>
          <pc:docMk/>
          <pc:sldMk cId="2002117538" sldId="277"/>
        </pc:sldMkLst>
        <pc:spChg chg="mod">
          <ac:chgData name="Ahmadi, Bahman (UT-EEMCS)" userId="ed5a12bd-998f-427d-a6d6-f331d59c4eb2" providerId="ADAL" clId="{7B1333E2-CF2D-F04F-9BC6-5EA20D54C436}" dt="2022-09-15T08:01:18.485" v="493" actId="20577"/>
          <ac:spMkLst>
            <pc:docMk/>
            <pc:sldMk cId="2002117538" sldId="277"/>
            <ac:spMk id="2" creationId="{00000000-0000-0000-0000-000000000000}"/>
          </ac:spMkLst>
        </pc:spChg>
        <pc:spChg chg="del">
          <ac:chgData name="Ahmadi, Bahman (UT-EEMCS)" userId="ed5a12bd-998f-427d-a6d6-f331d59c4eb2" providerId="ADAL" clId="{7B1333E2-CF2D-F04F-9BC6-5EA20D54C436}" dt="2022-09-15T07:59:40.781" v="488" actId="478"/>
          <ac:spMkLst>
            <pc:docMk/>
            <pc:sldMk cId="2002117538" sldId="277"/>
            <ac:spMk id="3" creationId="{B59853C1-254D-914E-0396-1A83A1179B23}"/>
          </ac:spMkLst>
        </pc:spChg>
        <pc:spChg chg="add mod">
          <ac:chgData name="Ahmadi, Bahman (UT-EEMCS)" userId="ed5a12bd-998f-427d-a6d6-f331d59c4eb2" providerId="ADAL" clId="{7B1333E2-CF2D-F04F-9BC6-5EA20D54C436}" dt="2022-09-15T08:02:23.682" v="506" actId="14100"/>
          <ac:spMkLst>
            <pc:docMk/>
            <pc:sldMk cId="2002117538" sldId="277"/>
            <ac:spMk id="6" creationId="{F6BCEB3D-35BF-160C-4D3B-6693D1507D01}"/>
          </ac:spMkLst>
        </pc:spChg>
        <pc:spChg chg="add mod">
          <ac:chgData name="Ahmadi, Bahman (UT-EEMCS)" userId="ed5a12bd-998f-427d-a6d6-f331d59c4eb2" providerId="ADAL" clId="{7B1333E2-CF2D-F04F-9BC6-5EA20D54C436}" dt="2022-09-15T08:02:20.916" v="505" actId="14100"/>
          <ac:spMkLst>
            <pc:docMk/>
            <pc:sldMk cId="2002117538" sldId="277"/>
            <ac:spMk id="8" creationId="{567ED1EE-B700-27E9-84B7-628544CE8AF8}"/>
          </ac:spMkLst>
        </pc:spChg>
        <pc:spChg chg="add mod">
          <ac:chgData name="Ahmadi, Bahman (UT-EEMCS)" userId="ed5a12bd-998f-427d-a6d6-f331d59c4eb2" providerId="ADAL" clId="{7B1333E2-CF2D-F04F-9BC6-5EA20D54C436}" dt="2022-09-15T08:04:03.036" v="528" actId="208"/>
          <ac:spMkLst>
            <pc:docMk/>
            <pc:sldMk cId="2002117538" sldId="277"/>
            <ac:spMk id="9" creationId="{A6DC88E6-D556-EE96-A26D-6F514F2D54A0}"/>
          </ac:spMkLst>
        </pc:spChg>
        <pc:spChg chg="add mod">
          <ac:chgData name="Ahmadi, Bahman (UT-EEMCS)" userId="ed5a12bd-998f-427d-a6d6-f331d59c4eb2" providerId="ADAL" clId="{7B1333E2-CF2D-F04F-9BC6-5EA20D54C436}" dt="2022-09-15T08:03:58.911" v="527" actId="208"/>
          <ac:spMkLst>
            <pc:docMk/>
            <pc:sldMk cId="2002117538" sldId="277"/>
            <ac:spMk id="10" creationId="{78019F1E-CDCA-DA89-3AC0-F81FDCD40A0C}"/>
          </ac:spMkLst>
        </pc:spChg>
        <pc:spChg chg="add mod">
          <ac:chgData name="Ahmadi, Bahman (UT-EEMCS)" userId="ed5a12bd-998f-427d-a6d6-f331d59c4eb2" providerId="ADAL" clId="{7B1333E2-CF2D-F04F-9BC6-5EA20D54C436}" dt="2022-09-15T08:03:54.395" v="526" actId="208"/>
          <ac:spMkLst>
            <pc:docMk/>
            <pc:sldMk cId="2002117538" sldId="277"/>
            <ac:spMk id="11" creationId="{0FEE62F2-7530-F98D-9D15-DF5F5FBC54D7}"/>
          </ac:spMkLst>
        </pc:spChg>
        <pc:spChg chg="add mod">
          <ac:chgData name="Ahmadi, Bahman (UT-EEMCS)" userId="ed5a12bd-998f-427d-a6d6-f331d59c4eb2" providerId="ADAL" clId="{7B1333E2-CF2D-F04F-9BC6-5EA20D54C436}" dt="2022-09-15T08:03:48.895" v="525" actId="208"/>
          <ac:spMkLst>
            <pc:docMk/>
            <pc:sldMk cId="2002117538" sldId="277"/>
            <ac:spMk id="12" creationId="{654B60F6-955D-F4A5-DF67-6950D70E5381}"/>
          </ac:spMkLst>
        </pc:spChg>
        <pc:picChg chg="add mod">
          <ac:chgData name="Ahmadi, Bahman (UT-EEMCS)" userId="ed5a12bd-998f-427d-a6d6-f331d59c4eb2" providerId="ADAL" clId="{7B1333E2-CF2D-F04F-9BC6-5EA20D54C436}" dt="2022-09-15T08:02:52.731" v="514" actId="1076"/>
          <ac:picMkLst>
            <pc:docMk/>
            <pc:sldMk cId="2002117538" sldId="277"/>
            <ac:picMk id="5" creationId="{25D90F57-BBE7-86CD-42FC-8B37258B71A7}"/>
          </ac:picMkLst>
        </pc:picChg>
        <pc:picChg chg="add del mod">
          <ac:chgData name="Ahmadi, Bahman (UT-EEMCS)" userId="ed5a12bd-998f-427d-a6d6-f331d59c4eb2" providerId="ADAL" clId="{7B1333E2-CF2D-F04F-9BC6-5EA20D54C436}" dt="2022-09-15T08:02:10.974" v="502"/>
          <ac:picMkLst>
            <pc:docMk/>
            <pc:sldMk cId="2002117538" sldId="277"/>
            <ac:picMk id="7" creationId="{01E7EAC5-7668-1E51-D0BB-E5EC58A4A1D4}"/>
          </ac:picMkLst>
        </pc:picChg>
      </pc:sldChg>
      <pc:sldChg chg="addSp delSp modSp add mod">
        <pc:chgData name="Ahmadi, Bahman (UT-EEMCS)" userId="ed5a12bd-998f-427d-a6d6-f331d59c4eb2" providerId="ADAL" clId="{7B1333E2-CF2D-F04F-9BC6-5EA20D54C436}" dt="2022-09-15T08:07:31.681" v="551" actId="207"/>
        <pc:sldMkLst>
          <pc:docMk/>
          <pc:sldMk cId="641814430" sldId="278"/>
        </pc:sldMkLst>
        <pc:spChg chg="mod">
          <ac:chgData name="Ahmadi, Bahman (UT-EEMCS)" userId="ed5a12bd-998f-427d-a6d6-f331d59c4eb2" providerId="ADAL" clId="{7B1333E2-CF2D-F04F-9BC6-5EA20D54C436}" dt="2022-09-15T08:05:59.041" v="545" actId="20577"/>
          <ac:spMkLst>
            <pc:docMk/>
            <pc:sldMk cId="641814430" sldId="278"/>
            <ac:spMk id="2" creationId="{00000000-0000-0000-0000-000000000000}"/>
          </ac:spMkLst>
        </pc:spChg>
        <pc:spChg chg="del mod">
          <ac:chgData name="Ahmadi, Bahman (UT-EEMCS)" userId="ed5a12bd-998f-427d-a6d6-f331d59c4eb2" providerId="ADAL" clId="{7B1333E2-CF2D-F04F-9BC6-5EA20D54C436}" dt="2022-09-15T08:05:35.101" v="535"/>
          <ac:spMkLst>
            <pc:docMk/>
            <pc:sldMk cId="641814430" sldId="278"/>
            <ac:spMk id="3" creationId="{B59853C1-254D-914E-0396-1A83A1179B23}"/>
          </ac:spMkLst>
        </pc:spChg>
        <pc:graphicFrameChg chg="add mod modGraphic">
          <ac:chgData name="Ahmadi, Bahman (UT-EEMCS)" userId="ed5a12bd-998f-427d-a6d6-f331d59c4eb2" providerId="ADAL" clId="{7B1333E2-CF2D-F04F-9BC6-5EA20D54C436}" dt="2022-09-15T08:07:31.681" v="551" actId="207"/>
          <ac:graphicFrameMkLst>
            <pc:docMk/>
            <pc:sldMk cId="641814430" sldId="278"/>
            <ac:graphicFrameMk id="4" creationId="{62CB9938-66C5-CA49-0B1E-4D9CDACBC10E}"/>
          </ac:graphicFrameMkLst>
        </pc:graphicFrameChg>
      </pc:sldChg>
      <pc:sldChg chg="addSp delSp modSp add mod">
        <pc:chgData name="Ahmadi, Bahman (UT-EEMCS)" userId="ed5a12bd-998f-427d-a6d6-f331d59c4eb2" providerId="ADAL" clId="{7B1333E2-CF2D-F04F-9BC6-5EA20D54C436}" dt="2022-09-15T08:20:07.592" v="586" actId="478"/>
        <pc:sldMkLst>
          <pc:docMk/>
          <pc:sldMk cId="3364927651" sldId="279"/>
        </pc:sldMkLst>
        <pc:spChg chg="mod">
          <ac:chgData name="Ahmadi, Bahman (UT-EEMCS)" userId="ed5a12bd-998f-427d-a6d6-f331d59c4eb2" providerId="ADAL" clId="{7B1333E2-CF2D-F04F-9BC6-5EA20D54C436}" dt="2022-09-15T08:18:13.558" v="584" actId="20577"/>
          <ac:spMkLst>
            <pc:docMk/>
            <pc:sldMk cId="3364927651" sldId="279"/>
            <ac:spMk id="2" creationId="{00000000-0000-0000-0000-000000000000}"/>
          </ac:spMkLst>
        </pc:spChg>
        <pc:graphicFrameChg chg="del">
          <ac:chgData name="Ahmadi, Bahman (UT-EEMCS)" userId="ed5a12bd-998f-427d-a6d6-f331d59c4eb2" providerId="ADAL" clId="{7B1333E2-CF2D-F04F-9BC6-5EA20D54C436}" dt="2022-09-15T08:07:43.209" v="553" actId="478"/>
          <ac:graphicFrameMkLst>
            <pc:docMk/>
            <pc:sldMk cId="3364927651" sldId="279"/>
            <ac:graphicFrameMk id="4" creationId="{62CB9938-66C5-CA49-0B1E-4D9CDACBC10E}"/>
          </ac:graphicFrameMkLst>
        </pc:graphicFrameChg>
        <pc:picChg chg="add del mod">
          <ac:chgData name="Ahmadi, Bahman (UT-EEMCS)" userId="ed5a12bd-998f-427d-a6d6-f331d59c4eb2" providerId="ADAL" clId="{7B1333E2-CF2D-F04F-9BC6-5EA20D54C436}" dt="2022-09-15T08:10:58.499" v="573" actId="478"/>
          <ac:picMkLst>
            <pc:docMk/>
            <pc:sldMk cId="3364927651" sldId="279"/>
            <ac:picMk id="3" creationId="{5295C67B-A82D-92F4-BAC3-A3A046E6F6D9}"/>
          </ac:picMkLst>
        </pc:picChg>
        <pc:picChg chg="add del mod">
          <ac:chgData name="Ahmadi, Bahman (UT-EEMCS)" userId="ed5a12bd-998f-427d-a6d6-f331d59c4eb2" providerId="ADAL" clId="{7B1333E2-CF2D-F04F-9BC6-5EA20D54C436}" dt="2022-09-15T08:20:07.592" v="586" actId="478"/>
          <ac:picMkLst>
            <pc:docMk/>
            <pc:sldMk cId="3364927651" sldId="279"/>
            <ac:picMk id="5" creationId="{AB238058-8351-F3D1-8BA5-F5C099E2A8D5}"/>
          </ac:picMkLst>
        </pc:picChg>
      </pc:sldChg>
    </pc:docChg>
  </pc:docChgLst>
  <pc:docChgLst>
    <pc:chgData name="Ahmadi, Bahman (UT-EEMCS)" userId="ed5a12bd-998f-427d-a6d6-f331d59c4eb2" providerId="ADAL" clId="{BD0EDCC7-288F-D247-99D2-2BE2028818C0}"/>
    <pc:docChg chg="undo custSel addSld delSld modSld">
      <pc:chgData name="Ahmadi, Bahman (UT-EEMCS)" userId="ed5a12bd-998f-427d-a6d6-f331d59c4eb2" providerId="ADAL" clId="{BD0EDCC7-288F-D247-99D2-2BE2028818C0}" dt="2022-07-15T11:20:12.188" v="629" actId="13926"/>
      <pc:docMkLst>
        <pc:docMk/>
      </pc:docMkLst>
      <pc:sldChg chg="modSp">
        <pc:chgData name="Ahmadi, Bahman (UT-EEMCS)" userId="ed5a12bd-998f-427d-a6d6-f331d59c4eb2" providerId="ADAL" clId="{BD0EDCC7-288F-D247-99D2-2BE2028818C0}" dt="2022-06-21T07:39:47.594" v="1"/>
        <pc:sldMkLst>
          <pc:docMk/>
          <pc:sldMk cId="2420476955" sldId="256"/>
        </pc:sldMkLst>
        <pc:spChg chg="mod">
          <ac:chgData name="Ahmadi, Bahman (UT-EEMCS)" userId="ed5a12bd-998f-427d-a6d6-f331d59c4eb2" providerId="ADAL" clId="{BD0EDCC7-288F-D247-99D2-2BE2028818C0}" dt="2022-06-21T07:39:42.386" v="0"/>
          <ac:spMkLst>
            <pc:docMk/>
            <pc:sldMk cId="2420476955" sldId="256"/>
            <ac:spMk id="2" creationId="{00000000-0000-0000-0000-000000000000}"/>
          </ac:spMkLst>
        </pc:spChg>
        <pc:spChg chg="mod">
          <ac:chgData name="Ahmadi, Bahman (UT-EEMCS)" userId="ed5a12bd-998f-427d-a6d6-f331d59c4eb2" providerId="ADAL" clId="{BD0EDCC7-288F-D247-99D2-2BE2028818C0}" dt="2022-06-21T07:39:47.594" v="1"/>
          <ac:spMkLst>
            <pc:docMk/>
            <pc:sldMk cId="2420476955" sldId="256"/>
            <ac:spMk id="3" creationId="{00000000-0000-0000-0000-000000000000}"/>
          </ac:spMkLst>
        </pc:spChg>
      </pc:sldChg>
      <pc:sldChg chg="addSp modSp mod">
        <pc:chgData name="Ahmadi, Bahman (UT-EEMCS)" userId="ed5a12bd-998f-427d-a6d6-f331d59c4eb2" providerId="ADAL" clId="{BD0EDCC7-288F-D247-99D2-2BE2028818C0}" dt="2022-06-21T07:40:36.828" v="10" actId="1076"/>
        <pc:sldMkLst>
          <pc:docMk/>
          <pc:sldMk cId="2292361804" sldId="257"/>
        </pc:sldMkLst>
        <pc:spChg chg="mod">
          <ac:chgData name="Ahmadi, Bahman (UT-EEMCS)" userId="ed5a12bd-998f-427d-a6d6-f331d59c4eb2" providerId="ADAL" clId="{BD0EDCC7-288F-D247-99D2-2BE2028818C0}" dt="2022-06-21T07:40:26.813" v="7" actId="1076"/>
          <ac:spMkLst>
            <pc:docMk/>
            <pc:sldMk cId="2292361804" sldId="257"/>
            <ac:spMk id="2" creationId="{00000000-0000-0000-0000-000000000000}"/>
          </ac:spMkLst>
        </pc:spChg>
        <pc:picChg chg="add mod">
          <ac:chgData name="Ahmadi, Bahman (UT-EEMCS)" userId="ed5a12bd-998f-427d-a6d6-f331d59c4eb2" providerId="ADAL" clId="{BD0EDCC7-288F-D247-99D2-2BE2028818C0}" dt="2022-06-21T07:40:29.044" v="8" actId="1076"/>
          <ac:picMkLst>
            <pc:docMk/>
            <pc:sldMk cId="2292361804" sldId="257"/>
            <ac:picMk id="3" creationId="{7B8488C4-230A-CDE6-EEB1-BB10AFA2B33F}"/>
          </ac:picMkLst>
        </pc:picChg>
        <pc:picChg chg="add mod">
          <ac:chgData name="Ahmadi, Bahman (UT-EEMCS)" userId="ed5a12bd-998f-427d-a6d6-f331d59c4eb2" providerId="ADAL" clId="{BD0EDCC7-288F-D247-99D2-2BE2028818C0}" dt="2022-06-21T07:40:36.828" v="10" actId="1076"/>
          <ac:picMkLst>
            <pc:docMk/>
            <pc:sldMk cId="2292361804" sldId="257"/>
            <ac:picMk id="4" creationId="{429699A6-7321-4948-958B-647FD639B1B3}"/>
          </ac:picMkLst>
        </pc:picChg>
      </pc:sldChg>
      <pc:sldChg chg="del">
        <pc:chgData name="Ahmadi, Bahman (UT-EEMCS)" userId="ed5a12bd-998f-427d-a6d6-f331d59c4eb2" providerId="ADAL" clId="{BD0EDCC7-288F-D247-99D2-2BE2028818C0}" dt="2022-06-21T07:41:40.625" v="23" actId="2696"/>
        <pc:sldMkLst>
          <pc:docMk/>
          <pc:sldMk cId="1374520326" sldId="258"/>
        </pc:sldMkLst>
      </pc:sldChg>
      <pc:sldChg chg="addSp delSp modSp add mod">
        <pc:chgData name="Ahmadi, Bahman (UT-EEMCS)" userId="ed5a12bd-998f-427d-a6d6-f331d59c4eb2" providerId="ADAL" clId="{BD0EDCC7-288F-D247-99D2-2BE2028818C0}" dt="2022-06-21T07:41:33.078" v="22" actId="14100"/>
        <pc:sldMkLst>
          <pc:docMk/>
          <pc:sldMk cId="1945056545" sldId="259"/>
        </pc:sldMkLst>
        <pc:spChg chg="add mod">
          <ac:chgData name="Ahmadi, Bahman (UT-EEMCS)" userId="ed5a12bd-998f-427d-a6d6-f331d59c4eb2" providerId="ADAL" clId="{BD0EDCC7-288F-D247-99D2-2BE2028818C0}" dt="2022-06-21T07:41:14.178" v="18" actId="1076"/>
          <ac:spMkLst>
            <pc:docMk/>
            <pc:sldMk cId="1945056545" sldId="259"/>
            <ac:spMk id="5" creationId="{944BE09A-A3D4-5EEA-0E5D-05D7DBB4C4F4}"/>
          </ac:spMkLst>
        </pc:spChg>
        <pc:graphicFrameChg chg="add mod">
          <ac:chgData name="Ahmadi, Bahman (UT-EEMCS)" userId="ed5a12bd-998f-427d-a6d6-f331d59c4eb2" providerId="ADAL" clId="{BD0EDCC7-288F-D247-99D2-2BE2028818C0}" dt="2022-06-21T07:41:29.779" v="21" actId="1076"/>
          <ac:graphicFrameMkLst>
            <pc:docMk/>
            <pc:sldMk cId="1945056545" sldId="259"/>
            <ac:graphicFrameMk id="6" creationId="{07D365BA-DAAE-8943-ECD5-1421CA973614}"/>
          </ac:graphicFrameMkLst>
        </pc:graphicFrameChg>
        <pc:picChg chg="del">
          <ac:chgData name="Ahmadi, Bahman (UT-EEMCS)" userId="ed5a12bd-998f-427d-a6d6-f331d59c4eb2" providerId="ADAL" clId="{BD0EDCC7-288F-D247-99D2-2BE2028818C0}" dt="2022-06-21T07:40:56.796" v="12" actId="478"/>
          <ac:picMkLst>
            <pc:docMk/>
            <pc:sldMk cId="1945056545" sldId="259"/>
            <ac:picMk id="3" creationId="{7B8488C4-230A-CDE6-EEB1-BB10AFA2B33F}"/>
          </ac:picMkLst>
        </pc:picChg>
        <pc:picChg chg="mod">
          <ac:chgData name="Ahmadi, Bahman (UT-EEMCS)" userId="ed5a12bd-998f-427d-a6d6-f331d59c4eb2" providerId="ADAL" clId="{BD0EDCC7-288F-D247-99D2-2BE2028818C0}" dt="2022-06-21T07:41:33.078" v="22" actId="14100"/>
          <ac:picMkLst>
            <pc:docMk/>
            <pc:sldMk cId="1945056545" sldId="259"/>
            <ac:picMk id="4" creationId="{429699A6-7321-4948-958B-647FD639B1B3}"/>
          </ac:picMkLst>
        </pc:picChg>
      </pc:sldChg>
      <pc:sldChg chg="addSp delSp modSp add mod">
        <pc:chgData name="Ahmadi, Bahman (UT-EEMCS)" userId="ed5a12bd-998f-427d-a6d6-f331d59c4eb2" providerId="ADAL" clId="{BD0EDCC7-288F-D247-99D2-2BE2028818C0}" dt="2022-07-15T11:20:12.188" v="629" actId="13926"/>
        <pc:sldMkLst>
          <pc:docMk/>
          <pc:sldMk cId="2169685968" sldId="260"/>
        </pc:sldMkLst>
        <pc:spChg chg="add mod">
          <ac:chgData name="Ahmadi, Bahman (UT-EEMCS)" userId="ed5a12bd-998f-427d-a6d6-f331d59c4eb2" providerId="ADAL" clId="{BD0EDCC7-288F-D247-99D2-2BE2028818C0}" dt="2022-06-21T07:42:03.925" v="27"/>
          <ac:spMkLst>
            <pc:docMk/>
            <pc:sldMk cId="2169685968" sldId="260"/>
            <ac:spMk id="5" creationId="{1539C091-CCE7-C2AD-FDA9-DCC04FDAF65D}"/>
          </ac:spMkLst>
        </pc:spChg>
        <pc:graphicFrameChg chg="add mod modGraphic">
          <ac:chgData name="Ahmadi, Bahman (UT-EEMCS)" userId="ed5a12bd-998f-427d-a6d6-f331d59c4eb2" providerId="ADAL" clId="{BD0EDCC7-288F-D247-99D2-2BE2028818C0}" dt="2022-07-15T11:20:12.188" v="629" actId="13926"/>
          <ac:graphicFrameMkLst>
            <pc:docMk/>
            <pc:sldMk cId="2169685968" sldId="260"/>
            <ac:graphicFrameMk id="6" creationId="{A1DBC920-65C5-C70B-B28A-0045BE815367}"/>
          </ac:graphicFrameMkLst>
        </pc:graphicFrameChg>
        <pc:graphicFrameChg chg="add del mod">
          <ac:chgData name="Ahmadi, Bahman (UT-EEMCS)" userId="ed5a12bd-998f-427d-a6d6-f331d59c4eb2" providerId="ADAL" clId="{BD0EDCC7-288F-D247-99D2-2BE2028818C0}" dt="2022-06-21T07:42:54.430" v="31"/>
          <ac:graphicFrameMkLst>
            <pc:docMk/>
            <pc:sldMk cId="2169685968" sldId="260"/>
            <ac:graphicFrameMk id="7" creationId="{A28A9771-53B6-EC56-39E2-49622EC677C7}"/>
          </ac:graphicFrameMkLst>
        </pc:graphicFrameChg>
        <pc:picChg chg="del">
          <ac:chgData name="Ahmadi, Bahman (UT-EEMCS)" userId="ed5a12bd-998f-427d-a6d6-f331d59c4eb2" providerId="ADAL" clId="{BD0EDCC7-288F-D247-99D2-2BE2028818C0}" dt="2022-06-21T07:41:52.852" v="25" actId="478"/>
          <ac:picMkLst>
            <pc:docMk/>
            <pc:sldMk cId="2169685968" sldId="260"/>
            <ac:picMk id="3" creationId="{7B8488C4-230A-CDE6-EEB1-BB10AFA2B33F}"/>
          </ac:picMkLst>
        </pc:picChg>
        <pc:picChg chg="mod">
          <ac:chgData name="Ahmadi, Bahman (UT-EEMCS)" userId="ed5a12bd-998f-427d-a6d6-f331d59c4eb2" providerId="ADAL" clId="{BD0EDCC7-288F-D247-99D2-2BE2028818C0}" dt="2022-06-21T07:41:57.911" v="26" actId="1076"/>
          <ac:picMkLst>
            <pc:docMk/>
            <pc:sldMk cId="2169685968" sldId="260"/>
            <ac:picMk id="4" creationId="{429699A6-7321-4948-958B-647FD639B1B3}"/>
          </ac:picMkLst>
        </pc:picChg>
      </pc:sldChg>
      <pc:sldChg chg="addSp delSp modSp add mod">
        <pc:chgData name="Ahmadi, Bahman (UT-EEMCS)" userId="ed5a12bd-998f-427d-a6d6-f331d59c4eb2" providerId="ADAL" clId="{BD0EDCC7-288F-D247-99D2-2BE2028818C0}" dt="2022-06-23T08:11:23.131" v="97" actId="313"/>
        <pc:sldMkLst>
          <pc:docMk/>
          <pc:sldMk cId="870564331" sldId="261"/>
        </pc:sldMkLst>
        <pc:spChg chg="mod">
          <ac:chgData name="Ahmadi, Bahman (UT-EEMCS)" userId="ed5a12bd-998f-427d-a6d6-f331d59c4eb2" providerId="ADAL" clId="{BD0EDCC7-288F-D247-99D2-2BE2028818C0}" dt="2022-06-23T08:11:23.131" v="97" actId="313"/>
          <ac:spMkLst>
            <pc:docMk/>
            <pc:sldMk cId="870564331" sldId="261"/>
            <ac:spMk id="2" creationId="{00000000-0000-0000-0000-000000000000}"/>
          </ac:spMkLst>
        </pc:spChg>
        <pc:spChg chg="add del">
          <ac:chgData name="Ahmadi, Bahman (UT-EEMCS)" userId="ed5a12bd-998f-427d-a6d6-f331d59c4eb2" providerId="ADAL" clId="{BD0EDCC7-288F-D247-99D2-2BE2028818C0}" dt="2022-06-23T08:06:44.269" v="38" actId="478"/>
          <ac:spMkLst>
            <pc:docMk/>
            <pc:sldMk cId="870564331" sldId="261"/>
            <ac:spMk id="3" creationId="{7475E131-65C4-BD29-D14C-CFBC3B4F6B99}"/>
          </ac:spMkLst>
        </pc:spChg>
        <pc:spChg chg="del">
          <ac:chgData name="Ahmadi, Bahman (UT-EEMCS)" userId="ed5a12bd-998f-427d-a6d6-f331d59c4eb2" providerId="ADAL" clId="{BD0EDCC7-288F-D247-99D2-2BE2028818C0}" dt="2022-06-21T07:43:04.151" v="34" actId="478"/>
          <ac:spMkLst>
            <pc:docMk/>
            <pc:sldMk cId="870564331" sldId="261"/>
            <ac:spMk id="5" creationId="{1539C091-CCE7-C2AD-FDA9-DCC04FDAF65D}"/>
          </ac:spMkLst>
        </pc:spChg>
        <pc:spChg chg="add mod">
          <ac:chgData name="Ahmadi, Bahman (UT-EEMCS)" userId="ed5a12bd-998f-427d-a6d6-f331d59c4eb2" providerId="ADAL" clId="{BD0EDCC7-288F-D247-99D2-2BE2028818C0}" dt="2022-06-23T08:09:23.471" v="79" actId="208"/>
          <ac:spMkLst>
            <pc:docMk/>
            <pc:sldMk cId="870564331" sldId="261"/>
            <ac:spMk id="7" creationId="{2D3236C5-EA68-98A0-0EFF-C0301988F6D8}"/>
          </ac:spMkLst>
        </pc:spChg>
        <pc:spChg chg="add mod">
          <ac:chgData name="Ahmadi, Bahman (UT-EEMCS)" userId="ed5a12bd-998f-427d-a6d6-f331d59c4eb2" providerId="ADAL" clId="{BD0EDCC7-288F-D247-99D2-2BE2028818C0}" dt="2022-06-23T08:09:34.470" v="80" actId="208"/>
          <ac:spMkLst>
            <pc:docMk/>
            <pc:sldMk cId="870564331" sldId="261"/>
            <ac:spMk id="8" creationId="{7598C37F-D21F-5BDB-35A2-E64A1CE186D9}"/>
          </ac:spMkLst>
        </pc:spChg>
        <pc:spChg chg="add del mod">
          <ac:chgData name="Ahmadi, Bahman (UT-EEMCS)" userId="ed5a12bd-998f-427d-a6d6-f331d59c4eb2" providerId="ADAL" clId="{BD0EDCC7-288F-D247-99D2-2BE2028818C0}" dt="2022-06-23T08:09:44.335" v="82"/>
          <ac:spMkLst>
            <pc:docMk/>
            <pc:sldMk cId="870564331" sldId="261"/>
            <ac:spMk id="9" creationId="{63A68F09-144C-236D-9F5F-C4114022A35B}"/>
          </ac:spMkLst>
        </pc:spChg>
        <pc:spChg chg="add mod">
          <ac:chgData name="Ahmadi, Bahman (UT-EEMCS)" userId="ed5a12bd-998f-427d-a6d6-f331d59c4eb2" providerId="ADAL" clId="{BD0EDCC7-288F-D247-99D2-2BE2028818C0}" dt="2022-06-23T08:09:58.122" v="86" actId="14100"/>
          <ac:spMkLst>
            <pc:docMk/>
            <pc:sldMk cId="870564331" sldId="261"/>
            <ac:spMk id="10" creationId="{2514FB7B-BB42-BF18-6433-D06A2D4077B4}"/>
          </ac:spMkLst>
        </pc:spChg>
        <pc:spChg chg="add mod">
          <ac:chgData name="Ahmadi, Bahman (UT-EEMCS)" userId="ed5a12bd-998f-427d-a6d6-f331d59c4eb2" providerId="ADAL" clId="{BD0EDCC7-288F-D247-99D2-2BE2028818C0}" dt="2022-06-23T08:10:57.976" v="90" actId="14100"/>
          <ac:spMkLst>
            <pc:docMk/>
            <pc:sldMk cId="870564331" sldId="261"/>
            <ac:spMk id="11" creationId="{9A1CAE0C-0A07-6F04-13AA-5E3A4B2EEDC5}"/>
          </ac:spMkLst>
        </pc:spChg>
        <pc:graphicFrameChg chg="del">
          <ac:chgData name="Ahmadi, Bahman (UT-EEMCS)" userId="ed5a12bd-998f-427d-a6d6-f331d59c4eb2" providerId="ADAL" clId="{BD0EDCC7-288F-D247-99D2-2BE2028818C0}" dt="2022-06-21T07:43:02.471" v="33" actId="478"/>
          <ac:graphicFrameMkLst>
            <pc:docMk/>
            <pc:sldMk cId="870564331" sldId="261"/>
            <ac:graphicFrameMk id="6" creationId="{A1DBC920-65C5-C70B-B28A-0045BE815367}"/>
          </ac:graphicFrameMkLst>
        </pc:graphicFrameChg>
        <pc:picChg chg="mod">
          <ac:chgData name="Ahmadi, Bahman (UT-EEMCS)" userId="ed5a12bd-998f-427d-a6d6-f331d59c4eb2" providerId="ADAL" clId="{BD0EDCC7-288F-D247-99D2-2BE2028818C0}" dt="2022-06-21T08:02:38.470" v="36" actId="1076"/>
          <ac:picMkLst>
            <pc:docMk/>
            <pc:sldMk cId="870564331" sldId="261"/>
            <ac:picMk id="4" creationId="{429699A6-7321-4948-958B-647FD639B1B3}"/>
          </ac:picMkLst>
        </pc:picChg>
      </pc:sldChg>
      <pc:sldChg chg="addSp delSp modSp add mod">
        <pc:chgData name="Ahmadi, Bahman (UT-EEMCS)" userId="ed5a12bd-998f-427d-a6d6-f331d59c4eb2" providerId="ADAL" clId="{BD0EDCC7-288F-D247-99D2-2BE2028818C0}" dt="2022-07-08T07:17:32.784" v="581" actId="20577"/>
        <pc:sldMkLst>
          <pc:docMk/>
          <pc:sldMk cId="2870866013" sldId="262"/>
        </pc:sldMkLst>
        <pc:spChg chg="mod">
          <ac:chgData name="Ahmadi, Bahman (UT-EEMCS)" userId="ed5a12bd-998f-427d-a6d6-f331d59c4eb2" providerId="ADAL" clId="{BD0EDCC7-288F-D247-99D2-2BE2028818C0}" dt="2022-06-27T13:27:54.983" v="136" actId="20577"/>
          <ac:spMkLst>
            <pc:docMk/>
            <pc:sldMk cId="2870866013" sldId="262"/>
            <ac:spMk id="2" creationId="{00000000-0000-0000-0000-000000000000}"/>
          </ac:spMkLst>
        </pc:spChg>
        <pc:spChg chg="add mod">
          <ac:chgData name="Ahmadi, Bahman (UT-EEMCS)" userId="ed5a12bd-998f-427d-a6d6-f331d59c4eb2" providerId="ADAL" clId="{BD0EDCC7-288F-D247-99D2-2BE2028818C0}" dt="2022-07-08T07:17:32.784" v="581" actId="20577"/>
          <ac:spMkLst>
            <pc:docMk/>
            <pc:sldMk cId="2870866013" sldId="262"/>
            <ac:spMk id="4" creationId="{936E394D-44CC-25E3-E730-0A22CCF86C9F}"/>
          </ac:spMkLst>
        </pc:spChg>
        <pc:spChg chg="add del">
          <ac:chgData name="Ahmadi, Bahman (UT-EEMCS)" userId="ed5a12bd-998f-427d-a6d6-f331d59c4eb2" providerId="ADAL" clId="{BD0EDCC7-288F-D247-99D2-2BE2028818C0}" dt="2022-07-08T07:02:59.124" v="407" actId="478"/>
          <ac:spMkLst>
            <pc:docMk/>
            <pc:sldMk cId="2870866013" sldId="262"/>
            <ac:spMk id="6" creationId="{6410B455-D8C6-F7EC-CE80-13105F51BC87}"/>
          </ac:spMkLst>
        </pc:spChg>
        <pc:spChg chg="del">
          <ac:chgData name="Ahmadi, Bahman (UT-EEMCS)" userId="ed5a12bd-998f-427d-a6d6-f331d59c4eb2" providerId="ADAL" clId="{BD0EDCC7-288F-D247-99D2-2BE2028818C0}" dt="2022-06-23T08:11:19.753" v="96" actId="478"/>
          <ac:spMkLst>
            <pc:docMk/>
            <pc:sldMk cId="2870866013" sldId="262"/>
            <ac:spMk id="7" creationId="{2D3236C5-EA68-98A0-0EFF-C0301988F6D8}"/>
          </ac:spMkLst>
        </pc:spChg>
        <pc:spChg chg="del">
          <ac:chgData name="Ahmadi, Bahman (UT-EEMCS)" userId="ed5a12bd-998f-427d-a6d6-f331d59c4eb2" providerId="ADAL" clId="{BD0EDCC7-288F-D247-99D2-2BE2028818C0}" dt="2022-06-23T08:11:18.140" v="95" actId="478"/>
          <ac:spMkLst>
            <pc:docMk/>
            <pc:sldMk cId="2870866013" sldId="262"/>
            <ac:spMk id="8" creationId="{7598C37F-D21F-5BDB-35A2-E64A1CE186D9}"/>
          </ac:spMkLst>
        </pc:spChg>
        <pc:spChg chg="del">
          <ac:chgData name="Ahmadi, Bahman (UT-EEMCS)" userId="ed5a12bd-998f-427d-a6d6-f331d59c4eb2" providerId="ADAL" clId="{BD0EDCC7-288F-D247-99D2-2BE2028818C0}" dt="2022-06-23T08:11:17.344" v="94" actId="478"/>
          <ac:spMkLst>
            <pc:docMk/>
            <pc:sldMk cId="2870866013" sldId="262"/>
            <ac:spMk id="10" creationId="{2514FB7B-BB42-BF18-6433-D06A2D4077B4}"/>
          </ac:spMkLst>
        </pc:spChg>
        <pc:spChg chg="del">
          <ac:chgData name="Ahmadi, Bahman (UT-EEMCS)" userId="ed5a12bd-998f-427d-a6d6-f331d59c4eb2" providerId="ADAL" clId="{BD0EDCC7-288F-D247-99D2-2BE2028818C0}" dt="2022-06-23T08:11:14.685" v="92" actId="478"/>
          <ac:spMkLst>
            <pc:docMk/>
            <pc:sldMk cId="2870866013" sldId="262"/>
            <ac:spMk id="11" creationId="{9A1CAE0C-0A07-6F04-13AA-5E3A4B2EEDC5}"/>
          </ac:spMkLst>
        </pc:spChg>
        <pc:graphicFrameChg chg="add del mod modGraphic">
          <ac:chgData name="Ahmadi, Bahman (UT-EEMCS)" userId="ed5a12bd-998f-427d-a6d6-f331d59c4eb2" providerId="ADAL" clId="{BD0EDCC7-288F-D247-99D2-2BE2028818C0}" dt="2022-06-28T07:21:47.561" v="144" actId="478"/>
          <ac:graphicFrameMkLst>
            <pc:docMk/>
            <pc:sldMk cId="2870866013" sldId="262"/>
            <ac:graphicFrameMk id="3" creationId="{0EEFFE2C-5969-136E-0BD2-94AF886FC22F}"/>
          </ac:graphicFrameMkLst>
        </pc:graphicFrameChg>
        <pc:picChg chg="del">
          <ac:chgData name="Ahmadi, Bahman (UT-EEMCS)" userId="ed5a12bd-998f-427d-a6d6-f331d59c4eb2" providerId="ADAL" clId="{BD0EDCC7-288F-D247-99D2-2BE2028818C0}" dt="2022-06-23T08:11:15.865" v="93" actId="478"/>
          <ac:picMkLst>
            <pc:docMk/>
            <pc:sldMk cId="2870866013" sldId="262"/>
            <ac:picMk id="4" creationId="{429699A6-7321-4948-958B-647FD639B1B3}"/>
          </ac:picMkLst>
        </pc:picChg>
      </pc:sldChg>
      <pc:sldChg chg="add">
        <pc:chgData name="Ahmadi, Bahman (UT-EEMCS)" userId="ed5a12bd-998f-427d-a6d6-f331d59c4eb2" providerId="ADAL" clId="{BD0EDCC7-288F-D247-99D2-2BE2028818C0}" dt="2022-06-28T07:21:42.845" v="143"/>
        <pc:sldMkLst>
          <pc:docMk/>
          <pc:sldMk cId="1649443554" sldId="263"/>
        </pc:sldMkLst>
      </pc:sldChg>
      <pc:sldChg chg="new del">
        <pc:chgData name="Ahmadi, Bahman (UT-EEMCS)" userId="ed5a12bd-998f-427d-a6d6-f331d59c4eb2" providerId="ADAL" clId="{BD0EDCC7-288F-D247-99D2-2BE2028818C0}" dt="2022-06-28T07:21:40.981" v="142" actId="2696"/>
        <pc:sldMkLst>
          <pc:docMk/>
          <pc:sldMk cId="3139809524" sldId="263"/>
        </pc:sldMkLst>
      </pc:sldChg>
      <pc:sldChg chg="addSp delSp modSp add del mod">
        <pc:chgData name="Ahmadi, Bahman (UT-EEMCS)" userId="ed5a12bd-998f-427d-a6d6-f331d59c4eb2" providerId="ADAL" clId="{BD0EDCC7-288F-D247-99D2-2BE2028818C0}" dt="2022-07-08T07:15:58.215" v="543" actId="2696"/>
        <pc:sldMkLst>
          <pc:docMk/>
          <pc:sldMk cId="4259447341" sldId="264"/>
        </pc:sldMkLst>
        <pc:spChg chg="mod">
          <ac:chgData name="Ahmadi, Bahman (UT-EEMCS)" userId="ed5a12bd-998f-427d-a6d6-f331d59c4eb2" providerId="ADAL" clId="{BD0EDCC7-288F-D247-99D2-2BE2028818C0}" dt="2022-07-08T07:11:19.860" v="534" actId="21"/>
          <ac:spMkLst>
            <pc:docMk/>
            <pc:sldMk cId="4259447341" sldId="264"/>
            <ac:spMk id="4" creationId="{936E394D-44CC-25E3-E730-0A22CCF86C9F}"/>
          </ac:spMkLst>
        </pc:spChg>
        <pc:spChg chg="add del mod">
          <ac:chgData name="Ahmadi, Bahman (UT-EEMCS)" userId="ed5a12bd-998f-427d-a6d6-f331d59c4eb2" providerId="ADAL" clId="{BD0EDCC7-288F-D247-99D2-2BE2028818C0}" dt="2022-07-08T07:11:24.703" v="537" actId="22"/>
          <ac:spMkLst>
            <pc:docMk/>
            <pc:sldMk cId="4259447341" sldId="264"/>
            <ac:spMk id="5" creationId="{70AE7553-569E-8E51-75EA-2D4BB21F6461}"/>
          </ac:spMkLst>
        </pc:spChg>
        <pc:spChg chg="add del mod">
          <ac:chgData name="Ahmadi, Bahman (UT-EEMCS)" userId="ed5a12bd-998f-427d-a6d6-f331d59c4eb2" providerId="ADAL" clId="{BD0EDCC7-288F-D247-99D2-2BE2028818C0}" dt="2022-07-08T07:11:34.839" v="540" actId="767"/>
          <ac:spMkLst>
            <pc:docMk/>
            <pc:sldMk cId="4259447341" sldId="264"/>
            <ac:spMk id="6" creationId="{03B4011F-0EB8-745A-5386-D74678F7A313}"/>
          </ac:spMkLst>
        </pc:spChg>
        <pc:picChg chg="add mod">
          <ac:chgData name="Ahmadi, Bahman (UT-EEMCS)" userId="ed5a12bd-998f-427d-a6d6-f331d59c4eb2" providerId="ADAL" clId="{BD0EDCC7-288F-D247-99D2-2BE2028818C0}" dt="2022-07-08T07:15:30.129" v="542" actId="27614"/>
          <ac:picMkLst>
            <pc:docMk/>
            <pc:sldMk cId="4259447341" sldId="264"/>
            <ac:picMk id="8" creationId="{BD130048-B801-E3F3-7B0A-3A158FF395EE}"/>
          </ac:picMkLst>
        </pc:picChg>
      </pc:sldChg>
      <pc:sldChg chg="addSp delSp modSp add mod">
        <pc:chgData name="Ahmadi, Bahman (UT-EEMCS)" userId="ed5a12bd-998f-427d-a6d6-f331d59c4eb2" providerId="ADAL" clId="{BD0EDCC7-288F-D247-99D2-2BE2028818C0}" dt="2022-07-08T07:42:28.343" v="590" actId="27614"/>
        <pc:sldMkLst>
          <pc:docMk/>
          <pc:sldMk cId="563399347" sldId="265"/>
        </pc:sldMkLst>
        <pc:spChg chg="mod">
          <ac:chgData name="Ahmadi, Bahman (UT-EEMCS)" userId="ed5a12bd-998f-427d-a6d6-f331d59c4eb2" providerId="ADAL" clId="{BD0EDCC7-288F-D247-99D2-2BE2028818C0}" dt="2022-07-08T07:17:42.598" v="584" actId="20577"/>
          <ac:spMkLst>
            <pc:docMk/>
            <pc:sldMk cId="563399347" sldId="265"/>
            <ac:spMk id="4" creationId="{936E394D-44CC-25E3-E730-0A22CCF86C9F}"/>
          </ac:spMkLst>
        </pc:spChg>
        <pc:picChg chg="add del mod">
          <ac:chgData name="Ahmadi, Bahman (UT-EEMCS)" userId="ed5a12bd-998f-427d-a6d6-f331d59c4eb2" providerId="ADAL" clId="{BD0EDCC7-288F-D247-99D2-2BE2028818C0}" dt="2022-07-08T07:42:23.832" v="588" actId="478"/>
          <ac:picMkLst>
            <pc:docMk/>
            <pc:sldMk cId="563399347" sldId="265"/>
            <ac:picMk id="5" creationId="{69EC17FC-688E-B0E8-E9F6-37568D88718F}"/>
          </ac:picMkLst>
        </pc:picChg>
        <pc:picChg chg="add mod">
          <ac:chgData name="Ahmadi, Bahman (UT-EEMCS)" userId="ed5a12bd-998f-427d-a6d6-f331d59c4eb2" providerId="ADAL" clId="{BD0EDCC7-288F-D247-99D2-2BE2028818C0}" dt="2022-07-08T07:42:28.343" v="590" actId="27614"/>
          <ac:picMkLst>
            <pc:docMk/>
            <pc:sldMk cId="563399347" sldId="265"/>
            <ac:picMk id="7" creationId="{F0FEFE30-5667-6005-AF8E-F2FC368D2D82}"/>
          </ac:picMkLst>
        </pc:picChg>
      </pc:sldChg>
      <pc:sldChg chg="addSp delSp modSp add mod">
        <pc:chgData name="Ahmadi, Bahman (UT-EEMCS)" userId="ed5a12bd-998f-427d-a6d6-f331d59c4eb2" providerId="ADAL" clId="{BD0EDCC7-288F-D247-99D2-2BE2028818C0}" dt="2022-07-08T07:43:51.711" v="599" actId="962"/>
        <pc:sldMkLst>
          <pc:docMk/>
          <pc:sldMk cId="3497624367" sldId="266"/>
        </pc:sldMkLst>
        <pc:spChg chg="mod">
          <ac:chgData name="Ahmadi, Bahman (UT-EEMCS)" userId="ed5a12bd-998f-427d-a6d6-f331d59c4eb2" providerId="ADAL" clId="{BD0EDCC7-288F-D247-99D2-2BE2028818C0}" dt="2022-07-08T07:18:00.781" v="587" actId="20577"/>
          <ac:spMkLst>
            <pc:docMk/>
            <pc:sldMk cId="3497624367" sldId="266"/>
            <ac:spMk id="4" creationId="{936E394D-44CC-25E3-E730-0A22CCF86C9F}"/>
          </ac:spMkLst>
        </pc:spChg>
        <pc:picChg chg="add del mod">
          <ac:chgData name="Ahmadi, Bahman (UT-EEMCS)" userId="ed5a12bd-998f-427d-a6d6-f331d59c4eb2" providerId="ADAL" clId="{BD0EDCC7-288F-D247-99D2-2BE2028818C0}" dt="2022-07-08T07:43:47.959" v="596" actId="478"/>
          <ac:picMkLst>
            <pc:docMk/>
            <pc:sldMk cId="3497624367" sldId="266"/>
            <ac:picMk id="5" creationId="{31664E47-3DC5-F416-33C7-74948EB26784}"/>
          </ac:picMkLst>
        </pc:picChg>
        <pc:picChg chg="add mod">
          <ac:chgData name="Ahmadi, Bahman (UT-EEMCS)" userId="ed5a12bd-998f-427d-a6d6-f331d59c4eb2" providerId="ADAL" clId="{BD0EDCC7-288F-D247-99D2-2BE2028818C0}" dt="2022-07-08T07:43:51.711" v="599" actId="962"/>
          <ac:picMkLst>
            <pc:docMk/>
            <pc:sldMk cId="3497624367" sldId="266"/>
            <ac:picMk id="7" creationId="{EDB1448F-0C5B-F654-BE94-86B733195ED9}"/>
          </ac:picMkLst>
        </pc:picChg>
      </pc:sldChg>
      <pc:sldChg chg="addSp modSp add mod">
        <pc:chgData name="Ahmadi, Bahman (UT-EEMCS)" userId="ed5a12bd-998f-427d-a6d6-f331d59c4eb2" providerId="ADAL" clId="{BD0EDCC7-288F-D247-99D2-2BE2028818C0}" dt="2022-07-08T07:48:56.277" v="606" actId="27614"/>
        <pc:sldMkLst>
          <pc:docMk/>
          <pc:sldMk cId="4237497249" sldId="267"/>
        </pc:sldMkLst>
        <pc:spChg chg="mod">
          <ac:chgData name="Ahmadi, Bahman (UT-EEMCS)" userId="ed5a12bd-998f-427d-a6d6-f331d59c4eb2" providerId="ADAL" clId="{BD0EDCC7-288F-D247-99D2-2BE2028818C0}" dt="2022-07-08T07:44:12.628" v="603" actId="20577"/>
          <ac:spMkLst>
            <pc:docMk/>
            <pc:sldMk cId="4237497249" sldId="267"/>
            <ac:spMk id="4" creationId="{936E394D-44CC-25E3-E730-0A22CCF86C9F}"/>
          </ac:spMkLst>
        </pc:spChg>
        <pc:picChg chg="add mod">
          <ac:chgData name="Ahmadi, Bahman (UT-EEMCS)" userId="ed5a12bd-998f-427d-a6d6-f331d59c4eb2" providerId="ADAL" clId="{BD0EDCC7-288F-D247-99D2-2BE2028818C0}" dt="2022-07-08T07:48:56.277" v="606" actId="27614"/>
          <ac:picMkLst>
            <pc:docMk/>
            <pc:sldMk cId="4237497249" sldId="267"/>
            <ac:picMk id="5" creationId="{48C63C8B-124F-8EDA-04D4-B09E8380361F}"/>
          </ac:picMkLst>
        </pc:picChg>
      </pc:sldChg>
      <pc:sldChg chg="addSp modSp add mod">
        <pc:chgData name="Ahmadi, Bahman (UT-EEMCS)" userId="ed5a12bd-998f-427d-a6d6-f331d59c4eb2" providerId="ADAL" clId="{BD0EDCC7-288F-D247-99D2-2BE2028818C0}" dt="2022-07-08T10:59:13.321" v="623" actId="207"/>
        <pc:sldMkLst>
          <pc:docMk/>
          <pc:sldMk cId="2258962612" sldId="268"/>
        </pc:sldMkLst>
        <pc:spChg chg="mod">
          <ac:chgData name="Ahmadi, Bahman (UT-EEMCS)" userId="ed5a12bd-998f-427d-a6d6-f331d59c4eb2" providerId="ADAL" clId="{BD0EDCC7-288F-D247-99D2-2BE2028818C0}" dt="2022-07-08T10:59:13.321" v="623" actId="207"/>
          <ac:spMkLst>
            <pc:docMk/>
            <pc:sldMk cId="2258962612" sldId="268"/>
            <ac:spMk id="4" creationId="{936E394D-44CC-25E3-E730-0A22CCF86C9F}"/>
          </ac:spMkLst>
        </pc:spChg>
        <pc:picChg chg="add mod">
          <ac:chgData name="Ahmadi, Bahman (UT-EEMCS)" userId="ed5a12bd-998f-427d-a6d6-f331d59c4eb2" providerId="ADAL" clId="{BD0EDCC7-288F-D247-99D2-2BE2028818C0}" dt="2022-07-08T10:20:51.627" v="622" actId="1076"/>
          <ac:picMkLst>
            <pc:docMk/>
            <pc:sldMk cId="2258962612" sldId="268"/>
            <ac:picMk id="5" creationId="{09D5CF76-5AF0-4D0A-8AEA-E69D346311D7}"/>
          </ac:picMkLst>
        </pc:picChg>
      </pc:sldChg>
      <pc:sldChg chg="modSp add mod">
        <pc:chgData name="Ahmadi, Bahman (UT-EEMCS)" userId="ed5a12bd-998f-427d-a6d6-f331d59c4eb2" providerId="ADAL" clId="{BD0EDCC7-288F-D247-99D2-2BE2028818C0}" dt="2022-07-08T10:59:46.031" v="627" actId="20577"/>
        <pc:sldMkLst>
          <pc:docMk/>
          <pc:sldMk cId="618911438" sldId="269"/>
        </pc:sldMkLst>
        <pc:spChg chg="mod">
          <ac:chgData name="Ahmadi, Bahman (UT-EEMCS)" userId="ed5a12bd-998f-427d-a6d6-f331d59c4eb2" providerId="ADAL" clId="{BD0EDCC7-288F-D247-99D2-2BE2028818C0}" dt="2022-07-08T10:59:46.031" v="627" actId="20577"/>
          <ac:spMkLst>
            <pc:docMk/>
            <pc:sldMk cId="618911438" sldId="269"/>
            <ac:spMk id="4" creationId="{936E394D-44CC-25E3-E730-0A22CCF86C9F}"/>
          </ac:spMkLst>
        </pc:spChg>
      </pc:sldChg>
      <pc:sldChg chg="add">
        <pc:chgData name="Ahmadi, Bahman (UT-EEMCS)" userId="ed5a12bd-998f-427d-a6d6-f331d59c4eb2" providerId="ADAL" clId="{BD0EDCC7-288F-D247-99D2-2BE2028818C0}" dt="2022-07-08T10:59:30.465" v="624"/>
        <pc:sldMkLst>
          <pc:docMk/>
          <pc:sldMk cId="949329789" sldId="270"/>
        </pc:sldMkLst>
      </pc:sldChg>
    </pc:docChg>
  </pc:docChgLst>
  <pc:docChgLst>
    <pc:chgData name="Ahmadi, Bahman (UT-EEMCS)" userId="ed5a12bd-998f-427d-a6d6-f331d59c4eb2" providerId="ADAL" clId="{0E008385-374C-BB42-96D1-4C8B8BE09BF9}"/>
    <pc:docChg chg="custSel modSld">
      <pc:chgData name="Ahmadi, Bahman (UT-EEMCS)" userId="ed5a12bd-998f-427d-a6d6-f331d59c4eb2" providerId="ADAL" clId="{0E008385-374C-BB42-96D1-4C8B8BE09BF9}" dt="2022-08-17T11:47:09.855" v="35" actId="20577"/>
      <pc:docMkLst>
        <pc:docMk/>
      </pc:docMkLst>
      <pc:sldChg chg="addSp modSp mod">
        <pc:chgData name="Ahmadi, Bahman (UT-EEMCS)" userId="ed5a12bd-998f-427d-a6d6-f331d59c4eb2" providerId="ADAL" clId="{0E008385-374C-BB42-96D1-4C8B8BE09BF9}" dt="2022-08-17T11:47:09.855" v="35" actId="20577"/>
        <pc:sldMkLst>
          <pc:docMk/>
          <pc:sldMk cId="870564331" sldId="261"/>
        </pc:sldMkLst>
        <pc:spChg chg="add mod">
          <ac:chgData name="Ahmadi, Bahman (UT-EEMCS)" userId="ed5a12bd-998f-427d-a6d6-f331d59c4eb2" providerId="ADAL" clId="{0E008385-374C-BB42-96D1-4C8B8BE09BF9}" dt="2022-08-17T11:46:40.926" v="6" actId="1076"/>
          <ac:spMkLst>
            <pc:docMk/>
            <pc:sldMk cId="870564331" sldId="261"/>
            <ac:spMk id="3" creationId="{BC2DFDDC-7417-A82E-8E31-590CBF8E7608}"/>
          </ac:spMkLst>
        </pc:spChg>
        <pc:spChg chg="add mod">
          <ac:chgData name="Ahmadi, Bahman (UT-EEMCS)" userId="ed5a12bd-998f-427d-a6d6-f331d59c4eb2" providerId="ADAL" clId="{0E008385-374C-BB42-96D1-4C8B8BE09BF9}" dt="2022-08-17T11:46:48.754" v="10" actId="20577"/>
          <ac:spMkLst>
            <pc:docMk/>
            <pc:sldMk cId="870564331" sldId="261"/>
            <ac:spMk id="5" creationId="{3FE065B2-288A-712E-44E2-C4D1DDA127BC}"/>
          </ac:spMkLst>
        </pc:spChg>
        <pc:spChg chg="add mod">
          <ac:chgData name="Ahmadi, Bahman (UT-EEMCS)" userId="ed5a12bd-998f-427d-a6d6-f331d59c4eb2" providerId="ADAL" clId="{0E008385-374C-BB42-96D1-4C8B8BE09BF9}" dt="2022-08-17T11:46:58.174" v="14" actId="20577"/>
          <ac:spMkLst>
            <pc:docMk/>
            <pc:sldMk cId="870564331" sldId="261"/>
            <ac:spMk id="6" creationId="{2612A62C-42A3-4D97-A9AA-66036DAAF9F6}"/>
          </ac:spMkLst>
        </pc:spChg>
        <pc:spChg chg="add mod">
          <ac:chgData name="Ahmadi, Bahman (UT-EEMCS)" userId="ed5a12bd-998f-427d-a6d6-f331d59c4eb2" providerId="ADAL" clId="{0E008385-374C-BB42-96D1-4C8B8BE09BF9}" dt="2022-08-17T11:47:09.855" v="35" actId="20577"/>
          <ac:spMkLst>
            <pc:docMk/>
            <pc:sldMk cId="870564331" sldId="261"/>
            <ac:spMk id="9" creationId="{45DF0F66-A6EA-2269-FBBC-543CB3E6F20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ACFA18-B822-449D-A137-64E0EFE9AB8C}" type="datetimeFigureOut">
              <a:rPr lang="pl-PL" smtClean="0"/>
              <a:t>22.06.2023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E4209A-5380-4C96-96E4-A191386BDCCA}" type="slidenum">
              <a:rPr lang="pl-PL" smtClean="0"/>
              <a:t>‹#›</a:t>
            </a:fld>
            <a:endParaRPr lang="pl-PL"/>
          </a:p>
        </p:txBody>
      </p:sp>
    </p:spTree>
    <p:extLst>
      <p:ext uri="{BB962C8B-B14F-4D97-AF65-F5344CB8AC3E}">
        <p14:creationId xmlns:p14="http://schemas.microsoft.com/office/powerpoint/2010/main" val="2729761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D8F7B-B6C0-4822-BEDE-5094B2EE5C1C}" type="datetimeFigureOut">
              <a:rPr lang="pl-PL" smtClean="0"/>
              <a:t>22.06.2023</a:t>
            </a:fld>
            <a:endParaRPr lang="pl-PL"/>
          </a:p>
        </p:txBody>
      </p:sp>
      <p:sp>
        <p:nvSpPr>
          <p:cNvPr id="4" name="Symbol zastępczy obrazu slajd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13CC6-51FC-4269-B1F6-B0DD42E9C581}" type="slidenum">
              <a:rPr lang="pl-PL" smtClean="0"/>
              <a:t>‹#›</a:t>
            </a:fld>
            <a:endParaRPr lang="pl-PL"/>
          </a:p>
        </p:txBody>
      </p:sp>
    </p:spTree>
    <p:extLst>
      <p:ext uri="{BB962C8B-B14F-4D97-AF65-F5344CB8AC3E}">
        <p14:creationId xmlns:p14="http://schemas.microsoft.com/office/powerpoint/2010/main" val="1041092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Power flow refers to the movement of electrical power through a power system. It is an important concept in electrical engineering, as understanding power flow is essential for designing, operating, and maintaining power systems. Power flow analysis allows us to determine the voltage, current, and power levels at different points in the system, which is critical for ensuring that the system operates safely and efficiently.</a:t>
            </a:r>
            <a:endParaRPr lang="en-NL" dirty="0"/>
          </a:p>
        </p:txBody>
      </p:sp>
      <p:sp>
        <p:nvSpPr>
          <p:cNvPr id="4" name="Slide Number Placeholder 3"/>
          <p:cNvSpPr>
            <a:spLocks noGrp="1"/>
          </p:cNvSpPr>
          <p:nvPr>
            <p:ph type="sldNum" sz="quarter" idx="5"/>
          </p:nvPr>
        </p:nvSpPr>
        <p:spPr/>
        <p:txBody>
          <a:bodyPr/>
          <a:lstStyle/>
          <a:p>
            <a:fld id="{74413CC6-51FC-4269-B1F6-B0DD42E9C581}" type="slidenum">
              <a:rPr lang="pl-PL" smtClean="0"/>
              <a:t>3</a:t>
            </a:fld>
            <a:endParaRPr lang="pl-PL"/>
          </a:p>
        </p:txBody>
      </p:sp>
    </p:spTree>
    <p:extLst>
      <p:ext uri="{BB962C8B-B14F-4D97-AF65-F5344CB8AC3E}">
        <p14:creationId xmlns:p14="http://schemas.microsoft.com/office/powerpoint/2010/main" val="2851097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4413CC6-51FC-4269-B1F6-B0DD42E9C581}" type="slidenum">
              <a:rPr lang="pl-PL" smtClean="0"/>
              <a:t>4</a:t>
            </a:fld>
            <a:endParaRPr lang="pl-PL"/>
          </a:p>
        </p:txBody>
      </p:sp>
    </p:spTree>
    <p:extLst>
      <p:ext uri="{BB962C8B-B14F-4D97-AF65-F5344CB8AC3E}">
        <p14:creationId xmlns:p14="http://schemas.microsoft.com/office/powerpoint/2010/main" val="339277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4413CC6-51FC-4269-B1F6-B0DD42E9C581}" type="slidenum">
              <a:rPr lang="pl-PL" smtClean="0"/>
              <a:t>7</a:t>
            </a:fld>
            <a:endParaRPr lang="pl-PL"/>
          </a:p>
        </p:txBody>
      </p:sp>
    </p:spTree>
    <p:extLst>
      <p:ext uri="{BB962C8B-B14F-4D97-AF65-F5344CB8AC3E}">
        <p14:creationId xmlns:p14="http://schemas.microsoft.com/office/powerpoint/2010/main" val="2785637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Finding the same result as the power flow but with respect to som</a:t>
            </a:r>
            <a:r>
              <a:rPr lang="en-GB" dirty="0"/>
              <a:t>e</a:t>
            </a:r>
            <a:r>
              <a:rPr lang="en-NL" dirty="0"/>
              <a:t>thing?</a:t>
            </a:r>
          </a:p>
          <a:p>
            <a:r>
              <a:rPr lang="en-NL" dirty="0"/>
              <a:t>SO it is optimization problem.</a:t>
            </a:r>
          </a:p>
        </p:txBody>
      </p:sp>
      <p:sp>
        <p:nvSpPr>
          <p:cNvPr id="4" name="Slide Number Placeholder 3"/>
          <p:cNvSpPr>
            <a:spLocks noGrp="1"/>
          </p:cNvSpPr>
          <p:nvPr>
            <p:ph type="sldNum" sz="quarter" idx="5"/>
          </p:nvPr>
        </p:nvSpPr>
        <p:spPr/>
        <p:txBody>
          <a:bodyPr/>
          <a:lstStyle/>
          <a:p>
            <a:fld id="{74413CC6-51FC-4269-B1F6-B0DD42E9C581}" type="slidenum">
              <a:rPr lang="pl-PL" smtClean="0"/>
              <a:t>8</a:t>
            </a:fld>
            <a:endParaRPr lang="pl-PL"/>
          </a:p>
        </p:txBody>
      </p:sp>
    </p:spTree>
    <p:extLst>
      <p:ext uri="{BB962C8B-B14F-4D97-AF65-F5344CB8AC3E}">
        <p14:creationId xmlns:p14="http://schemas.microsoft.com/office/powerpoint/2010/main" val="3766436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0" y="1328467"/>
            <a:ext cx="6858000" cy="2181495"/>
          </a:xfrm>
        </p:spPr>
        <p:txBody>
          <a:bodyPr anchor="b"/>
          <a:lstStyle>
            <a:lvl1pPr algn="ctr">
              <a:defRPr sz="4500"/>
            </a:lvl1pPr>
          </a:lstStyle>
          <a:p>
            <a:r>
              <a:rPr lang="pl-PL" dirty="0"/>
              <a:t>Kliknij, aby edytować styl</a:t>
            </a:r>
          </a:p>
        </p:txBody>
      </p:sp>
      <p:sp>
        <p:nvSpPr>
          <p:cNvPr id="3" name="Podtytu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l-PL" dirty="0"/>
              <a:t>Kliknij, aby edytować styl wzorca podtytułu</a:t>
            </a:r>
          </a:p>
        </p:txBody>
      </p:sp>
      <p:sp>
        <p:nvSpPr>
          <p:cNvPr id="4" name="Symbol zastępczy daty 3"/>
          <p:cNvSpPr>
            <a:spLocks noGrp="1"/>
          </p:cNvSpPr>
          <p:nvPr>
            <p:ph type="dt" sz="half" idx="10"/>
          </p:nvPr>
        </p:nvSpPr>
        <p:spPr/>
        <p:txBody>
          <a:bodyPr/>
          <a:lstStyle/>
          <a:p>
            <a:fld id="{EC63AA95-A549-4A79-9689-9AE42C7BF4BC}" type="datetimeFigureOut">
              <a:rPr lang="pl-PL" smtClean="0"/>
              <a:t>22.06.2023</a:t>
            </a:fld>
            <a:endParaRPr lang="pl-PL"/>
          </a:p>
        </p:txBody>
      </p:sp>
    </p:spTree>
    <p:extLst>
      <p:ext uri="{BB962C8B-B14F-4D97-AF65-F5344CB8AC3E}">
        <p14:creationId xmlns:p14="http://schemas.microsoft.com/office/powerpoint/2010/main" val="82415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368292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ytuł pionowy i teks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47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Kliknij, aby edytować styl</a:t>
            </a:r>
          </a:p>
        </p:txBody>
      </p:sp>
      <p:sp>
        <p:nvSpPr>
          <p:cNvPr id="3" name="Symbol zastępczy zawartości 2"/>
          <p:cNvSpPr>
            <a:spLocks noGrp="1"/>
          </p:cNvSpPr>
          <p:nvPr>
            <p:ph idx="1"/>
          </p:nvPr>
        </p:nvSpPr>
        <p:spPr/>
        <p:txBody>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10"/>
          </p:nvPr>
        </p:nvSpPr>
        <p:spPr/>
        <p:txBody>
          <a:bodyPr/>
          <a:lstStyle/>
          <a:p>
            <a:fld id="{EC63AA95-A549-4A79-9689-9AE42C7BF4BC}" type="datetimeFigureOut">
              <a:rPr lang="pl-PL" smtClean="0"/>
              <a:t>22.06.2023</a:t>
            </a:fld>
            <a:endParaRPr lang="pl-PL"/>
          </a:p>
        </p:txBody>
      </p:sp>
    </p:spTree>
    <p:extLst>
      <p:ext uri="{BB962C8B-B14F-4D97-AF65-F5344CB8AC3E}">
        <p14:creationId xmlns:p14="http://schemas.microsoft.com/office/powerpoint/2010/main" val="284085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88" y="1709739"/>
            <a:ext cx="7886700" cy="2852737"/>
          </a:xfrm>
        </p:spPr>
        <p:txBody>
          <a:bodyPr anchor="b"/>
          <a:lstStyle>
            <a:lvl1pPr algn="l">
              <a:defRPr sz="4500"/>
            </a:lvl1pPr>
          </a:lstStyle>
          <a:p>
            <a:r>
              <a:rPr lang="pl-PL" dirty="0"/>
              <a:t>Kliknij, aby edytować styl</a:t>
            </a:r>
          </a:p>
        </p:txBody>
      </p:sp>
      <p:sp>
        <p:nvSpPr>
          <p:cNvPr id="3" name="Symbol zastępczy tekstu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l-PL"/>
              <a:t>Kliknij, aby edytować style wzorca tekstu</a:t>
            </a:r>
          </a:p>
        </p:txBody>
      </p:sp>
    </p:spTree>
    <p:extLst>
      <p:ext uri="{BB962C8B-B14F-4D97-AF65-F5344CB8AC3E}">
        <p14:creationId xmlns:p14="http://schemas.microsoft.com/office/powerpoint/2010/main" val="296159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28650" y="1825625"/>
            <a:ext cx="38862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29150" y="1825625"/>
            <a:ext cx="38862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66944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841" y="1207698"/>
            <a:ext cx="7886700" cy="482991"/>
          </a:xfrm>
        </p:spPr>
        <p:txBody>
          <a:bodyPr/>
          <a:lstStyle/>
          <a:p>
            <a:r>
              <a:rPr lang="pl-PL" dirty="0"/>
              <a:t>Kliknij, aby edytować styl</a:t>
            </a:r>
          </a:p>
        </p:txBody>
      </p:sp>
      <p:sp>
        <p:nvSpPr>
          <p:cNvPr id="3" name="Symbol zastępczy tekstu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dirty="0"/>
              <a:t>Kliknij, aby edytować style wzorca tekstu</a:t>
            </a:r>
          </a:p>
        </p:txBody>
      </p:sp>
      <p:sp>
        <p:nvSpPr>
          <p:cNvPr id="4" name="Symbol zastępczy zawartości 3"/>
          <p:cNvSpPr>
            <a:spLocks noGrp="1"/>
          </p:cNvSpPr>
          <p:nvPr>
            <p:ph sz="half" idx="2"/>
          </p:nvPr>
        </p:nvSpPr>
        <p:spPr>
          <a:xfrm>
            <a:off x="629842" y="2505075"/>
            <a:ext cx="3868340"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l-PL"/>
              <a:t>Kliknij, aby edytować style wzorca tekstu</a:t>
            </a:r>
          </a:p>
        </p:txBody>
      </p:sp>
      <p:sp>
        <p:nvSpPr>
          <p:cNvPr id="6" name="Symbol zastępczy zawartości 5"/>
          <p:cNvSpPr>
            <a:spLocks noGrp="1"/>
          </p:cNvSpPr>
          <p:nvPr>
            <p:ph sz="quarter" idx="4"/>
          </p:nvPr>
        </p:nvSpPr>
        <p:spPr>
          <a:xfrm>
            <a:off x="4629150" y="2505075"/>
            <a:ext cx="3887391"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385386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Tree>
    <p:extLst>
      <p:ext uri="{BB962C8B-B14F-4D97-AF65-F5344CB8AC3E}">
        <p14:creationId xmlns:p14="http://schemas.microsoft.com/office/powerpoint/2010/main" val="918295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06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841" y="1233576"/>
            <a:ext cx="2949178" cy="823823"/>
          </a:xfrm>
        </p:spPr>
        <p:txBody>
          <a:bodyPr anchor="b"/>
          <a:lstStyle>
            <a:lvl1pPr>
              <a:defRPr sz="2400"/>
            </a:lvl1pPr>
          </a:lstStyle>
          <a:p>
            <a:r>
              <a:rPr lang="pl-PL"/>
              <a:t>Kliknij, aby edytować styl</a:t>
            </a:r>
          </a:p>
        </p:txBody>
      </p:sp>
      <p:sp>
        <p:nvSpPr>
          <p:cNvPr id="3" name="Symbol zastępczy zawartości 2"/>
          <p:cNvSpPr>
            <a:spLocks noGrp="1"/>
          </p:cNvSpPr>
          <p:nvPr>
            <p:ph idx="1"/>
          </p:nvPr>
        </p:nvSpPr>
        <p:spPr>
          <a:xfrm>
            <a:off x="3887391" y="1233576"/>
            <a:ext cx="4629150" cy="462747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dirty="0"/>
              <a:t>Kliknij, aby edytować style wzorca tekstu</a:t>
            </a:r>
          </a:p>
        </p:txBody>
      </p:sp>
      <p:sp>
        <p:nvSpPr>
          <p:cNvPr id="6" name="Symbol zastępczy stopki 5"/>
          <p:cNvSpPr>
            <a:spLocks noGrp="1"/>
          </p:cNvSpPr>
          <p:nvPr>
            <p:ph type="ftr" sz="quarter" idx="11"/>
          </p:nvPr>
        </p:nvSpPr>
        <p:spPr>
          <a:xfrm>
            <a:off x="3028950" y="6356351"/>
            <a:ext cx="3086100" cy="365125"/>
          </a:xfrm>
          <a:prstGeom prst="rect">
            <a:avLst/>
          </a:prstGeom>
        </p:spPr>
        <p:txBody>
          <a:bodyPr/>
          <a:lstStyle/>
          <a:p>
            <a:endParaRPr lang="pl-PL"/>
          </a:p>
        </p:txBody>
      </p:sp>
      <p:sp>
        <p:nvSpPr>
          <p:cNvPr id="7" name="Symbol zastępczy numeru slajdu 6"/>
          <p:cNvSpPr>
            <a:spLocks noGrp="1"/>
          </p:cNvSpPr>
          <p:nvPr>
            <p:ph type="sldNum" sz="quarter" idx="12"/>
          </p:nvPr>
        </p:nvSpPr>
        <p:spPr>
          <a:xfrm>
            <a:off x="6457950" y="6356351"/>
            <a:ext cx="2057400" cy="365125"/>
          </a:xfrm>
          <a:prstGeom prst="rect">
            <a:avLst/>
          </a:prstGeom>
        </p:spPr>
        <p:txBody>
          <a:bodyPr/>
          <a:lstStyle/>
          <a:p>
            <a:fld id="{F6165230-F8DB-482C-9847-E45D4E08E422}" type="slidenum">
              <a:rPr lang="pl-PL" smtClean="0"/>
              <a:t>‹#›</a:t>
            </a:fld>
            <a:endParaRPr lang="pl-PL"/>
          </a:p>
        </p:txBody>
      </p:sp>
    </p:spTree>
    <p:extLst>
      <p:ext uri="{BB962C8B-B14F-4D97-AF65-F5344CB8AC3E}">
        <p14:creationId xmlns:p14="http://schemas.microsoft.com/office/powerpoint/2010/main" val="18495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841" y="1250830"/>
            <a:ext cx="2949178" cy="806570"/>
          </a:xfrm>
        </p:spPr>
        <p:txBody>
          <a:bodyPr anchor="b"/>
          <a:lstStyle>
            <a:lvl1pPr>
              <a:defRPr sz="2400"/>
            </a:lvl1pPr>
          </a:lstStyle>
          <a:p>
            <a:r>
              <a:rPr lang="pl-PL"/>
              <a:t>Kliknij, aby edytować styl</a:t>
            </a:r>
          </a:p>
        </p:txBody>
      </p:sp>
      <p:sp>
        <p:nvSpPr>
          <p:cNvPr id="3" name="Symbol zastępczy obrazu 2"/>
          <p:cNvSpPr>
            <a:spLocks noGrp="1"/>
          </p:cNvSpPr>
          <p:nvPr>
            <p:ph type="pic" idx="1"/>
          </p:nvPr>
        </p:nvSpPr>
        <p:spPr>
          <a:xfrm>
            <a:off x="3887391" y="1250830"/>
            <a:ext cx="4629150" cy="4610221"/>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l-PL"/>
          </a:p>
        </p:txBody>
      </p:sp>
      <p:sp>
        <p:nvSpPr>
          <p:cNvPr id="4" name="Symbol zastępczy tekstu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a:t>Kliknij, aby edytować style wzorca tekstu</a:t>
            </a:r>
          </a:p>
        </p:txBody>
      </p:sp>
      <p:sp>
        <p:nvSpPr>
          <p:cNvPr id="5" name="Symbol zastępczy daty 4"/>
          <p:cNvSpPr>
            <a:spLocks noGrp="1"/>
          </p:cNvSpPr>
          <p:nvPr>
            <p:ph type="dt" sz="half" idx="10"/>
          </p:nvPr>
        </p:nvSpPr>
        <p:spPr/>
        <p:txBody>
          <a:bodyPr/>
          <a:lstStyle/>
          <a:p>
            <a:fld id="{EC63AA95-A549-4A79-9689-9AE42C7BF4BC}" type="datetimeFigureOut">
              <a:rPr lang="pl-PL" smtClean="0"/>
              <a:t>22.06.2023</a:t>
            </a:fld>
            <a:endParaRPr lang="pl-PL"/>
          </a:p>
        </p:txBody>
      </p:sp>
    </p:spTree>
    <p:extLst>
      <p:ext uri="{BB962C8B-B14F-4D97-AF65-F5344CB8AC3E}">
        <p14:creationId xmlns:p14="http://schemas.microsoft.com/office/powerpoint/2010/main" val="3778229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628650" y="1314058"/>
            <a:ext cx="7886700" cy="444835"/>
          </a:xfrm>
          <a:prstGeom prst="rect">
            <a:avLst/>
          </a:prstGeom>
        </p:spPr>
        <p:txBody>
          <a:bodyPr vert="horz" lIns="91440" tIns="45720" rIns="91440" bIns="45720" rtlCol="0" anchor="ctr">
            <a:normAutofit/>
          </a:bodyPr>
          <a:lstStyle/>
          <a:p>
            <a:r>
              <a:rPr lang="pl-PL" dirty="0"/>
              <a:t>Kliknij, aby edytować styl</a:t>
            </a:r>
          </a:p>
        </p:txBody>
      </p:sp>
      <p:sp>
        <p:nvSpPr>
          <p:cNvPr id="3" name="Symbol zastępczy tekstu 2"/>
          <p:cNvSpPr>
            <a:spLocks noGrp="1"/>
          </p:cNvSpPr>
          <p:nvPr>
            <p:ph type="body" idx="1"/>
          </p:nvPr>
        </p:nvSpPr>
        <p:spPr>
          <a:xfrm>
            <a:off x="628650" y="1938704"/>
            <a:ext cx="7886700" cy="4227393"/>
          </a:xfrm>
          <a:prstGeom prst="rect">
            <a:avLst/>
          </a:prstGeom>
        </p:spPr>
        <p:txBody>
          <a:bodyPr vert="horz" lIns="91440" tIns="45720" rIns="91440" bIns="4572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p>
        </p:txBody>
      </p:sp>
      <p:sp>
        <p:nvSpPr>
          <p:cNvPr id="4" name="Symbol zastępczy daty 3"/>
          <p:cNvSpPr>
            <a:spLocks noGrp="1"/>
          </p:cNvSpPr>
          <p:nvPr>
            <p:ph type="dt" sz="half" idx="2"/>
          </p:nvPr>
        </p:nvSpPr>
        <p:spPr>
          <a:xfrm>
            <a:off x="628650" y="6356351"/>
            <a:ext cx="1312293"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C63AA95-A549-4A79-9689-9AE42C7BF4BC}" type="datetimeFigureOut">
              <a:rPr lang="pl-PL" smtClean="0"/>
              <a:t>22.06.2023</a:t>
            </a:fld>
            <a:endParaRPr lang="pl-PL"/>
          </a:p>
        </p:txBody>
      </p:sp>
      <p:pic>
        <p:nvPicPr>
          <p:cNvPr id="7" name="Obraz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5280" y="142684"/>
            <a:ext cx="1295041" cy="1036033"/>
          </a:xfrm>
          <a:prstGeom prst="rect">
            <a:avLst/>
          </a:prstGeom>
        </p:spPr>
      </p:pic>
      <p:pic>
        <p:nvPicPr>
          <p:cNvPr id="8" name="Obraz 7"/>
          <p:cNvPicPr>
            <a:picLocks noChangeAspect="1"/>
          </p:cNvPicPr>
          <p:nvPr userDrawn="1"/>
        </p:nvPicPr>
        <p:blipFill rotWithShape="1">
          <a:blip r:embed="rId14">
            <a:extLst>
              <a:ext uri="{28A0092B-C50C-407E-A947-70E740481C1C}">
                <a14:useLocalDpi xmlns:a14="http://schemas.microsoft.com/office/drawing/2010/main" val="0"/>
              </a:ext>
            </a:extLst>
          </a:blip>
          <a:srcRect l="40472" t="61146" r="9905" b="12407"/>
          <a:stretch/>
        </p:blipFill>
        <p:spPr>
          <a:xfrm>
            <a:off x="2806584" y="6201810"/>
            <a:ext cx="5066177" cy="674206"/>
          </a:xfrm>
          <a:prstGeom prst="rect">
            <a:avLst/>
          </a:prstGeom>
        </p:spPr>
      </p:pic>
      <p:pic>
        <p:nvPicPr>
          <p:cNvPr id="10" name="Obraz 9"/>
          <p:cNvPicPr>
            <a:picLocks noChangeAspect="1"/>
          </p:cNvPicPr>
          <p:nvPr userDrawn="1"/>
        </p:nvPicPr>
        <p:blipFill rotWithShape="1">
          <a:blip r:embed="rId14">
            <a:extLst>
              <a:ext uri="{28A0092B-C50C-407E-A947-70E740481C1C}">
                <a14:useLocalDpi xmlns:a14="http://schemas.microsoft.com/office/drawing/2010/main" val="0"/>
              </a:ext>
            </a:extLst>
          </a:blip>
          <a:srcRect t="61146" r="68720" b="12407"/>
          <a:stretch/>
        </p:blipFill>
        <p:spPr>
          <a:xfrm>
            <a:off x="0" y="6252968"/>
            <a:ext cx="2584802" cy="603849"/>
          </a:xfrm>
          <a:prstGeom prst="rect">
            <a:avLst/>
          </a:prstGeom>
        </p:spPr>
      </p:pic>
      <p:pic>
        <p:nvPicPr>
          <p:cNvPr id="11" name="Obraz 10"/>
          <p:cNvPicPr>
            <a:picLocks noChangeAspect="1"/>
          </p:cNvPicPr>
          <p:nvPr userDrawn="1"/>
        </p:nvPicPr>
        <p:blipFill rotWithShape="1">
          <a:blip r:embed="rId14">
            <a:extLst>
              <a:ext uri="{28A0092B-C50C-407E-A947-70E740481C1C}">
                <a14:useLocalDpi xmlns:a14="http://schemas.microsoft.com/office/drawing/2010/main" val="0"/>
              </a:ext>
            </a:extLst>
          </a:blip>
          <a:srcRect l="97570" t="61146" b="12407"/>
          <a:stretch/>
        </p:blipFill>
        <p:spPr>
          <a:xfrm>
            <a:off x="9014603" y="1"/>
            <a:ext cx="129397" cy="6855454"/>
          </a:xfrm>
          <a:prstGeom prst="rect">
            <a:avLst/>
          </a:prstGeom>
        </p:spPr>
      </p:pic>
      <p:pic>
        <p:nvPicPr>
          <p:cNvPr id="12" name="Obraz 1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963607" y="6252968"/>
            <a:ext cx="829214" cy="554191"/>
          </a:xfrm>
          <a:prstGeom prst="rect">
            <a:avLst/>
          </a:prstGeom>
        </p:spPr>
      </p:pic>
    </p:spTree>
    <p:extLst>
      <p:ext uri="{BB962C8B-B14F-4D97-AF65-F5344CB8AC3E}">
        <p14:creationId xmlns:p14="http://schemas.microsoft.com/office/powerpoint/2010/main" val="583201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l-P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8.gif"/><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7623-0895-A58A-C725-A0BFDFACAAA2}"/>
              </a:ext>
            </a:extLst>
          </p:cNvPr>
          <p:cNvSpPr>
            <a:spLocks noGrp="1"/>
          </p:cNvSpPr>
          <p:nvPr>
            <p:ph type="ctrTitle"/>
          </p:nvPr>
        </p:nvSpPr>
        <p:spPr>
          <a:xfrm>
            <a:off x="0" y="1070517"/>
            <a:ext cx="8909824" cy="2439445"/>
          </a:xfrm>
        </p:spPr>
        <p:txBody>
          <a:bodyPr>
            <a:normAutofit/>
          </a:bodyPr>
          <a:lstStyle/>
          <a:p>
            <a:r>
              <a:rPr lang="en-GB" dirty="0"/>
              <a:t>The Power Flow: </a:t>
            </a:r>
            <a:br>
              <a:rPr lang="en-GB" dirty="0"/>
            </a:br>
            <a:r>
              <a:rPr lang="en-GB" sz="3200" dirty="0">
                <a:solidFill>
                  <a:schemeClr val="accent5">
                    <a:lumMod val="75000"/>
                  </a:schemeClr>
                </a:solidFill>
              </a:rPr>
              <a:t>Boost up </a:t>
            </a:r>
            <a:r>
              <a:rPr lang="en-GB" sz="2400" dirty="0">
                <a:solidFill>
                  <a:schemeClr val="accent5">
                    <a:lumMod val="75000"/>
                  </a:schemeClr>
                </a:solidFill>
              </a:rPr>
              <a:t>The Energy Transition</a:t>
            </a:r>
            <a:endParaRPr lang="en-NL" dirty="0">
              <a:solidFill>
                <a:schemeClr val="accent5">
                  <a:lumMod val="75000"/>
                </a:schemeClr>
              </a:solidFill>
            </a:endParaRPr>
          </a:p>
        </p:txBody>
      </p:sp>
      <p:sp>
        <p:nvSpPr>
          <p:cNvPr id="3" name="Subtitle 2">
            <a:extLst>
              <a:ext uri="{FF2B5EF4-FFF2-40B4-BE49-F238E27FC236}">
                <a16:creationId xmlns:a16="http://schemas.microsoft.com/office/drawing/2014/main" id="{737F36E1-0F1D-B53F-0A79-F947CB6D5D44}"/>
              </a:ext>
            </a:extLst>
          </p:cNvPr>
          <p:cNvSpPr>
            <a:spLocks noGrp="1"/>
          </p:cNvSpPr>
          <p:nvPr>
            <p:ph type="subTitle" idx="1"/>
          </p:nvPr>
        </p:nvSpPr>
        <p:spPr>
          <a:xfrm>
            <a:off x="1143000" y="4547969"/>
            <a:ext cx="6858000" cy="1655762"/>
          </a:xfrm>
        </p:spPr>
        <p:txBody>
          <a:bodyPr/>
          <a:lstStyle/>
          <a:p>
            <a:r>
              <a:rPr lang="en-NL" dirty="0"/>
              <a:t>Bahman Ahmadi</a:t>
            </a:r>
          </a:p>
          <a:p>
            <a:r>
              <a:rPr lang="en-NL" dirty="0"/>
              <a:t>Nataly Banol Arias</a:t>
            </a:r>
          </a:p>
        </p:txBody>
      </p:sp>
    </p:spTree>
    <p:extLst>
      <p:ext uri="{BB962C8B-B14F-4D97-AF65-F5344CB8AC3E}">
        <p14:creationId xmlns:p14="http://schemas.microsoft.com/office/powerpoint/2010/main" val="439597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Test cases for power flow methods</a:t>
            </a:r>
          </a:p>
        </p:txBody>
      </p:sp>
      <p:sp>
        <p:nvSpPr>
          <p:cNvPr id="9" name="TextBox 8">
            <a:extLst>
              <a:ext uri="{FF2B5EF4-FFF2-40B4-BE49-F238E27FC236}">
                <a16:creationId xmlns:a16="http://schemas.microsoft.com/office/drawing/2014/main" id="{978F5D59-9A01-7C19-CBB7-6A71C260F806}"/>
              </a:ext>
            </a:extLst>
          </p:cNvPr>
          <p:cNvSpPr txBox="1"/>
          <p:nvPr/>
        </p:nvSpPr>
        <p:spPr>
          <a:xfrm>
            <a:off x="2687444" y="5787483"/>
            <a:ext cx="184731" cy="369332"/>
          </a:xfrm>
          <a:prstGeom prst="rect">
            <a:avLst/>
          </a:prstGeom>
          <a:noFill/>
        </p:spPr>
        <p:txBody>
          <a:bodyPr wrap="none" rtlCol="0">
            <a:spAutoFit/>
          </a:bodyPr>
          <a:lstStyle/>
          <a:p>
            <a:endParaRPr lang="en-NL" dirty="0"/>
          </a:p>
        </p:txBody>
      </p:sp>
      <p:sp>
        <p:nvSpPr>
          <p:cNvPr id="5" name="TextBox 4">
            <a:extLst>
              <a:ext uri="{FF2B5EF4-FFF2-40B4-BE49-F238E27FC236}">
                <a16:creationId xmlns:a16="http://schemas.microsoft.com/office/drawing/2014/main" id="{4FFBE611-CF78-E5ED-2345-A068E7D18EE7}"/>
              </a:ext>
            </a:extLst>
          </p:cNvPr>
          <p:cNvSpPr txBox="1"/>
          <p:nvPr/>
        </p:nvSpPr>
        <p:spPr>
          <a:xfrm>
            <a:off x="615043" y="1328233"/>
            <a:ext cx="6092381" cy="1477328"/>
          </a:xfrm>
          <a:prstGeom prst="rect">
            <a:avLst/>
          </a:prstGeom>
          <a:noFill/>
        </p:spPr>
        <p:txBody>
          <a:bodyPr wrap="square" rtlCol="0">
            <a:spAutoFit/>
          </a:bodyPr>
          <a:lstStyle/>
          <a:p>
            <a:r>
              <a:rPr lang="en-NL" dirty="0"/>
              <a:t>Test systems: (balanced)</a:t>
            </a:r>
            <a:br>
              <a:rPr lang="en-NL" dirty="0"/>
            </a:br>
            <a:r>
              <a:rPr lang="en-NL" dirty="0"/>
              <a:t>- IEEE 33 bus distribution system</a:t>
            </a:r>
          </a:p>
          <a:p>
            <a:r>
              <a:rPr lang="en-GB" dirty="0">
                <a:latin typeface="Times"/>
              </a:rPr>
              <a:t>- R</a:t>
            </a:r>
            <a:r>
              <a:rPr lang="en-GB" sz="1800" dirty="0">
                <a:effectLst/>
                <a:latin typeface="Times"/>
              </a:rPr>
              <a:t>eal distribution network in the metropolitan </a:t>
            </a:r>
          </a:p>
          <a:p>
            <a:r>
              <a:rPr lang="en-GB" dirty="0">
                <a:latin typeface="Times"/>
              </a:rPr>
              <a:t>     </a:t>
            </a:r>
            <a:r>
              <a:rPr lang="en-GB" sz="1800" dirty="0">
                <a:effectLst/>
                <a:latin typeface="Times"/>
              </a:rPr>
              <a:t>area of Caracas (141 nodes)</a:t>
            </a:r>
            <a:endParaRPr lang="en-GB" dirty="0"/>
          </a:p>
          <a:p>
            <a:endParaRPr lang="en-NL" dirty="0"/>
          </a:p>
        </p:txBody>
      </p:sp>
      <p:sp>
        <p:nvSpPr>
          <p:cNvPr id="10" name="AutoShape 2" descr="Single-line diagram of IEEE European Low Voltage Test Feeder, denoting the number of each node.">
            <a:extLst>
              <a:ext uri="{FF2B5EF4-FFF2-40B4-BE49-F238E27FC236}">
                <a16:creationId xmlns:a16="http://schemas.microsoft.com/office/drawing/2014/main" id="{18C85064-C327-A752-9B6C-F3D086E2A8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2" name="AutoShape 6" descr="Single-line diagram of IEEE European Low Voltage Test Feeder, denoting the number of each node.">
            <a:extLst>
              <a:ext uri="{FF2B5EF4-FFF2-40B4-BE49-F238E27FC236}">
                <a16:creationId xmlns:a16="http://schemas.microsoft.com/office/drawing/2014/main" id="{2E6D0463-706B-C135-C3CD-98C8B0100DC8}"/>
              </a:ext>
            </a:extLst>
          </p:cNvPr>
          <p:cNvSpPr>
            <a:spLocks noChangeAspect="1" noChangeArrowheads="1"/>
          </p:cNvSpPr>
          <p:nvPr/>
        </p:nvSpPr>
        <p:spPr bwMode="auto">
          <a:xfrm>
            <a:off x="4571999" y="3428999"/>
            <a:ext cx="3219663" cy="3219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6" name="Picture 5" descr="A picture containing text, diagram&#10;&#10;Description automatically generated">
            <a:extLst>
              <a:ext uri="{FF2B5EF4-FFF2-40B4-BE49-F238E27FC236}">
                <a16:creationId xmlns:a16="http://schemas.microsoft.com/office/drawing/2014/main" id="{492CA4F8-2F41-D580-8FDC-C921C2619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106" y="1034667"/>
            <a:ext cx="3646980" cy="3902655"/>
          </a:xfrm>
          <a:prstGeom prst="rect">
            <a:avLst/>
          </a:prstGeom>
        </p:spPr>
      </p:pic>
      <p:graphicFrame>
        <p:nvGraphicFramePr>
          <p:cNvPr id="7" name="Table 6">
            <a:extLst>
              <a:ext uri="{FF2B5EF4-FFF2-40B4-BE49-F238E27FC236}">
                <a16:creationId xmlns:a16="http://schemas.microsoft.com/office/drawing/2014/main" id="{A7EC25B3-5050-A493-3EB1-32F65595AA11}"/>
              </a:ext>
            </a:extLst>
          </p:cNvPr>
          <p:cNvGraphicFramePr>
            <a:graphicFrameLocks noGrp="1"/>
          </p:cNvGraphicFramePr>
          <p:nvPr>
            <p:extLst>
              <p:ext uri="{D42A27DB-BD31-4B8C-83A1-F6EECF244321}">
                <p14:modId xmlns:p14="http://schemas.microsoft.com/office/powerpoint/2010/main" val="2400898282"/>
              </p:ext>
            </p:extLst>
          </p:nvPr>
        </p:nvGraphicFramePr>
        <p:xfrm>
          <a:off x="283028" y="4966002"/>
          <a:ext cx="8567058" cy="914400"/>
        </p:xfrm>
        <a:graphic>
          <a:graphicData uri="http://schemas.openxmlformats.org/drawingml/2006/table">
            <a:tbl>
              <a:tblPr>
                <a:tableStyleId>{5C22544A-7EE6-4342-B048-85BDC9FD1C3A}</a:tableStyleId>
              </a:tblPr>
              <a:tblGrid>
                <a:gridCol w="4283529">
                  <a:extLst>
                    <a:ext uri="{9D8B030D-6E8A-4147-A177-3AD203B41FA5}">
                      <a16:colId xmlns:a16="http://schemas.microsoft.com/office/drawing/2014/main" val="2495242126"/>
                    </a:ext>
                  </a:extLst>
                </a:gridCol>
                <a:gridCol w="4283529">
                  <a:extLst>
                    <a:ext uri="{9D8B030D-6E8A-4147-A177-3AD203B41FA5}">
                      <a16:colId xmlns:a16="http://schemas.microsoft.com/office/drawing/2014/main" val="2143372796"/>
                    </a:ext>
                  </a:extLst>
                </a:gridCol>
              </a:tblGrid>
              <a:tr h="304800">
                <a:tc>
                  <a:txBody>
                    <a:bodyPr/>
                    <a:lstStyle/>
                    <a:p>
                      <a:pPr algn="l" rtl="0" fontAlgn="ctr"/>
                      <a:r>
                        <a:rPr lang="en-GB" sz="1800" u="none" strike="noStrike" dirty="0">
                          <a:effectLst/>
                        </a:rPr>
                        <a:t>1 Power flow         </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GB" sz="1200" u="none" strike="noStrike" dirty="0">
                          <a:effectLst/>
                        </a:rPr>
                        <a:t>  voltage/current for I time interval </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8175902"/>
                  </a:ext>
                </a:extLst>
              </a:tr>
              <a:tr h="304800">
                <a:tc>
                  <a:txBody>
                    <a:bodyPr/>
                    <a:lstStyle/>
                    <a:p>
                      <a:pPr algn="l" rtl="0" fontAlgn="ctr"/>
                      <a:r>
                        <a:rPr lang="en-GB" sz="1800" u="none" strike="noStrike" dirty="0">
                          <a:effectLst/>
                        </a:rPr>
                        <a:t>96(15 min) power flows       </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GB" sz="1200" u="none" strike="noStrike" dirty="0">
                          <a:effectLst/>
                        </a:rPr>
                        <a:t>  voltage/current of the grid for a day</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430178"/>
                  </a:ext>
                </a:extLst>
              </a:tr>
              <a:tr h="304800">
                <a:tc>
                  <a:txBody>
                    <a:bodyPr/>
                    <a:lstStyle/>
                    <a:p>
                      <a:pPr algn="l" rtl="0" fontAlgn="ctr"/>
                      <a:r>
                        <a:rPr lang="en-GB" sz="1600" u="none" strike="noStrike" dirty="0">
                          <a:effectLst/>
                        </a:rPr>
                        <a:t>96(15 min) power flows for two reconfiguration </a:t>
                      </a:r>
                      <a:endParaRPr lang="en-GB"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GB" sz="1200" u="none" strike="noStrike" dirty="0">
                          <a:effectLst/>
                        </a:rPr>
                        <a:t>  2*96 power flows</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1055276"/>
                  </a:ext>
                </a:extLst>
              </a:tr>
            </a:tbl>
          </a:graphicData>
        </a:graphic>
      </p:graphicFrame>
      <p:pic>
        <p:nvPicPr>
          <p:cNvPr id="8194" name="Picture 2" descr="Applied Sciences | Free Full-Text | Optimal Reconfiguration in Distribution  Systems with Distributed Generations Based on Modified Sequential Switch  Opening and Exchange">
            <a:extLst>
              <a:ext uri="{FF2B5EF4-FFF2-40B4-BE49-F238E27FC236}">
                <a16:creationId xmlns:a16="http://schemas.microsoft.com/office/drawing/2014/main" id="{D57463E7-4544-9295-B1D2-4CB5E39BF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296" y="2603872"/>
            <a:ext cx="3837026" cy="2085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375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Framework</a:t>
            </a:r>
          </a:p>
        </p:txBody>
      </p:sp>
      <p:sp>
        <p:nvSpPr>
          <p:cNvPr id="9" name="TextBox 8">
            <a:extLst>
              <a:ext uri="{FF2B5EF4-FFF2-40B4-BE49-F238E27FC236}">
                <a16:creationId xmlns:a16="http://schemas.microsoft.com/office/drawing/2014/main" id="{978F5D59-9A01-7C19-CBB7-6A71C260F806}"/>
              </a:ext>
            </a:extLst>
          </p:cNvPr>
          <p:cNvSpPr txBox="1"/>
          <p:nvPr/>
        </p:nvSpPr>
        <p:spPr>
          <a:xfrm>
            <a:off x="2687444" y="5787483"/>
            <a:ext cx="184731" cy="369332"/>
          </a:xfrm>
          <a:prstGeom prst="rect">
            <a:avLst/>
          </a:prstGeom>
          <a:noFill/>
        </p:spPr>
        <p:txBody>
          <a:bodyPr wrap="none" rtlCol="0">
            <a:spAutoFit/>
          </a:bodyPr>
          <a:lstStyle/>
          <a:p>
            <a:endParaRPr lang="en-NL" dirty="0"/>
          </a:p>
        </p:txBody>
      </p:sp>
      <p:sp>
        <p:nvSpPr>
          <p:cNvPr id="5" name="TextBox 4">
            <a:extLst>
              <a:ext uri="{FF2B5EF4-FFF2-40B4-BE49-F238E27FC236}">
                <a16:creationId xmlns:a16="http://schemas.microsoft.com/office/drawing/2014/main" id="{4FFBE611-CF78-E5ED-2345-A068E7D18EE7}"/>
              </a:ext>
            </a:extLst>
          </p:cNvPr>
          <p:cNvSpPr txBox="1"/>
          <p:nvPr/>
        </p:nvSpPr>
        <p:spPr>
          <a:xfrm>
            <a:off x="376598" y="1318519"/>
            <a:ext cx="4991154" cy="369332"/>
          </a:xfrm>
          <a:prstGeom prst="rect">
            <a:avLst/>
          </a:prstGeom>
          <a:noFill/>
        </p:spPr>
        <p:txBody>
          <a:bodyPr wrap="square" rtlCol="0">
            <a:spAutoFit/>
          </a:bodyPr>
          <a:lstStyle/>
          <a:p>
            <a:r>
              <a:rPr lang="en-NL" dirty="0"/>
              <a:t>Data needed for test systems:</a:t>
            </a:r>
          </a:p>
        </p:txBody>
      </p:sp>
      <p:sp>
        <p:nvSpPr>
          <p:cNvPr id="10" name="AutoShape 2" descr="Single-line diagram of IEEE European Low Voltage Test Feeder, denoting the number of each node.">
            <a:extLst>
              <a:ext uri="{FF2B5EF4-FFF2-40B4-BE49-F238E27FC236}">
                <a16:creationId xmlns:a16="http://schemas.microsoft.com/office/drawing/2014/main" id="{18C85064-C327-A752-9B6C-F3D086E2A8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2" name="AutoShape 6" descr="Single-line diagram of IEEE European Low Voltage Test Feeder, denoting the number of each node.">
            <a:extLst>
              <a:ext uri="{FF2B5EF4-FFF2-40B4-BE49-F238E27FC236}">
                <a16:creationId xmlns:a16="http://schemas.microsoft.com/office/drawing/2014/main" id="{2E6D0463-706B-C135-C3CD-98C8B0100DC8}"/>
              </a:ext>
            </a:extLst>
          </p:cNvPr>
          <p:cNvSpPr>
            <a:spLocks noChangeAspect="1" noChangeArrowheads="1"/>
          </p:cNvSpPr>
          <p:nvPr/>
        </p:nvSpPr>
        <p:spPr bwMode="auto">
          <a:xfrm>
            <a:off x="4571999" y="3428999"/>
            <a:ext cx="3219663" cy="3219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4" name="TextBox 3">
            <a:extLst>
              <a:ext uri="{FF2B5EF4-FFF2-40B4-BE49-F238E27FC236}">
                <a16:creationId xmlns:a16="http://schemas.microsoft.com/office/drawing/2014/main" id="{C986C6BA-2007-EC4C-5994-4250706B62FC}"/>
              </a:ext>
            </a:extLst>
          </p:cNvPr>
          <p:cNvSpPr txBox="1"/>
          <p:nvPr/>
        </p:nvSpPr>
        <p:spPr>
          <a:xfrm>
            <a:off x="534659" y="2051739"/>
            <a:ext cx="1968680" cy="369332"/>
          </a:xfrm>
          <a:prstGeom prst="rect">
            <a:avLst/>
          </a:prstGeom>
          <a:noFill/>
        </p:spPr>
        <p:txBody>
          <a:bodyPr wrap="none" rtlCol="0">
            <a:spAutoFit/>
          </a:bodyPr>
          <a:lstStyle/>
          <a:p>
            <a:r>
              <a:rPr lang="en-GB" dirty="0"/>
              <a:t>- F</a:t>
            </a:r>
            <a:r>
              <a:rPr lang="en-NL" dirty="0"/>
              <a:t>ile with line data</a:t>
            </a:r>
          </a:p>
        </p:txBody>
      </p:sp>
      <p:graphicFrame>
        <p:nvGraphicFramePr>
          <p:cNvPr id="8" name="Table 7">
            <a:extLst>
              <a:ext uri="{FF2B5EF4-FFF2-40B4-BE49-F238E27FC236}">
                <a16:creationId xmlns:a16="http://schemas.microsoft.com/office/drawing/2014/main" id="{CD330F66-A903-9252-54A1-B73E222108A8}"/>
              </a:ext>
            </a:extLst>
          </p:cNvPr>
          <p:cNvGraphicFramePr>
            <a:graphicFrameLocks noGrp="1"/>
          </p:cNvGraphicFramePr>
          <p:nvPr>
            <p:extLst>
              <p:ext uri="{D42A27DB-BD31-4B8C-83A1-F6EECF244321}">
                <p14:modId xmlns:p14="http://schemas.microsoft.com/office/powerpoint/2010/main" val="1949995638"/>
              </p:ext>
            </p:extLst>
          </p:nvPr>
        </p:nvGraphicFramePr>
        <p:xfrm>
          <a:off x="1228830" y="2565618"/>
          <a:ext cx="6562830" cy="2711775"/>
        </p:xfrm>
        <a:graphic>
          <a:graphicData uri="http://schemas.openxmlformats.org/drawingml/2006/table">
            <a:tbl>
              <a:tblPr>
                <a:tableStyleId>{E8034E78-7F5D-4C2E-B375-FC64B27BC917}</a:tableStyleId>
              </a:tblPr>
              <a:tblGrid>
                <a:gridCol w="1093805">
                  <a:extLst>
                    <a:ext uri="{9D8B030D-6E8A-4147-A177-3AD203B41FA5}">
                      <a16:colId xmlns:a16="http://schemas.microsoft.com/office/drawing/2014/main" val="1386855342"/>
                    </a:ext>
                  </a:extLst>
                </a:gridCol>
                <a:gridCol w="1093805">
                  <a:extLst>
                    <a:ext uri="{9D8B030D-6E8A-4147-A177-3AD203B41FA5}">
                      <a16:colId xmlns:a16="http://schemas.microsoft.com/office/drawing/2014/main" val="1799022029"/>
                    </a:ext>
                  </a:extLst>
                </a:gridCol>
                <a:gridCol w="1093805">
                  <a:extLst>
                    <a:ext uri="{9D8B030D-6E8A-4147-A177-3AD203B41FA5}">
                      <a16:colId xmlns:a16="http://schemas.microsoft.com/office/drawing/2014/main" val="1491090574"/>
                    </a:ext>
                  </a:extLst>
                </a:gridCol>
                <a:gridCol w="1093805">
                  <a:extLst>
                    <a:ext uri="{9D8B030D-6E8A-4147-A177-3AD203B41FA5}">
                      <a16:colId xmlns:a16="http://schemas.microsoft.com/office/drawing/2014/main" val="2440342959"/>
                    </a:ext>
                  </a:extLst>
                </a:gridCol>
                <a:gridCol w="1093805">
                  <a:extLst>
                    <a:ext uri="{9D8B030D-6E8A-4147-A177-3AD203B41FA5}">
                      <a16:colId xmlns:a16="http://schemas.microsoft.com/office/drawing/2014/main" val="2193275353"/>
                    </a:ext>
                  </a:extLst>
                </a:gridCol>
                <a:gridCol w="1093805">
                  <a:extLst>
                    <a:ext uri="{9D8B030D-6E8A-4147-A177-3AD203B41FA5}">
                      <a16:colId xmlns:a16="http://schemas.microsoft.com/office/drawing/2014/main" val="179276476"/>
                    </a:ext>
                  </a:extLst>
                </a:gridCol>
              </a:tblGrid>
              <a:tr h="246525">
                <a:tc>
                  <a:txBody>
                    <a:bodyPr/>
                    <a:lstStyle/>
                    <a:p>
                      <a:pPr algn="l" fontAlgn="b"/>
                      <a:r>
                        <a:rPr lang="en-GB" sz="1200" b="0" u="none" strike="noStrike" dirty="0">
                          <a:solidFill>
                            <a:srgbClr val="000000"/>
                          </a:solidFill>
                          <a:effectLst/>
                        </a:rPr>
                        <a:t>FROM</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TO</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R</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X</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dirty="0">
                          <a:solidFill>
                            <a:srgbClr val="000000"/>
                          </a:solidFill>
                          <a:effectLst/>
                        </a:rPr>
                        <a:t>B</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STATUS</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27483962"/>
                  </a:ext>
                </a:extLst>
              </a:tr>
              <a:tr h="246525">
                <a:tc>
                  <a:txBody>
                    <a:bodyPr/>
                    <a:lstStyle/>
                    <a:p>
                      <a:pPr algn="l" fontAlgn="b"/>
                      <a:r>
                        <a:rPr lang="en-NL" sz="1200" b="0" u="none" strike="noStrike" dirty="0">
                          <a:solidFill>
                            <a:srgbClr val="000000"/>
                          </a:solidFill>
                          <a:effectLst/>
                        </a:rPr>
                        <a:t>1</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2</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0.0922</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0.047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255021"/>
                  </a:ext>
                </a:extLst>
              </a:tr>
              <a:tr h="246525">
                <a:tc>
                  <a:txBody>
                    <a:bodyPr/>
                    <a:lstStyle/>
                    <a:p>
                      <a:pPr algn="l" fontAlgn="b"/>
                      <a:r>
                        <a:rPr lang="en-NL" sz="1200" b="0" u="none" strike="noStrike">
                          <a:solidFill>
                            <a:srgbClr val="000000"/>
                          </a:solidFill>
                          <a:effectLst/>
                        </a:rPr>
                        <a:t>2</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3</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0.493</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0.2511</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2843399"/>
                  </a:ext>
                </a:extLst>
              </a:tr>
              <a:tr h="246525">
                <a:tc>
                  <a:txBody>
                    <a:bodyPr/>
                    <a:lstStyle/>
                    <a:p>
                      <a:pPr algn="l" fontAlgn="b"/>
                      <a:r>
                        <a:rPr lang="en-NL" sz="1200" b="0" u="none" strike="noStrike">
                          <a:solidFill>
                            <a:srgbClr val="000000"/>
                          </a:solidFill>
                          <a:effectLst/>
                        </a:rPr>
                        <a:t>3</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4</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0.366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0.1864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1166403"/>
                  </a:ext>
                </a:extLst>
              </a:tr>
              <a:tr h="246525">
                <a:tc>
                  <a:txBody>
                    <a:bodyPr/>
                    <a:lstStyle/>
                    <a:p>
                      <a:pPr algn="l" fontAlgn="b"/>
                      <a:r>
                        <a:rPr lang="en-NL" sz="1200" b="0" u="none" strike="noStrike">
                          <a:solidFill>
                            <a:srgbClr val="000000"/>
                          </a:solidFill>
                          <a:effectLst/>
                        </a:rPr>
                        <a:t>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5</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0.3811</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0.1941</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9148809"/>
                  </a:ext>
                </a:extLst>
              </a:tr>
              <a:tr h="246525">
                <a:tc>
                  <a:txBody>
                    <a:bodyPr/>
                    <a:lstStyle/>
                    <a:p>
                      <a:pPr algn="l" fontAlgn="b"/>
                      <a:r>
                        <a:rPr lang="en-NL" sz="1200" b="0" u="none" strike="noStrike">
                          <a:solidFill>
                            <a:srgbClr val="000000"/>
                          </a:solidFill>
                          <a:effectLst/>
                        </a:rPr>
                        <a:t>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0.819</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0.707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2510044"/>
                  </a:ext>
                </a:extLst>
              </a:tr>
              <a:tr h="246525">
                <a:tc>
                  <a:txBody>
                    <a:bodyPr/>
                    <a:lstStyle/>
                    <a:p>
                      <a:pPr algn="l" fontAlgn="b"/>
                      <a:r>
                        <a:rPr lang="en-NL" sz="1200" b="0" u="none" strike="noStrike">
                          <a:solidFill>
                            <a:srgbClr val="000000"/>
                          </a:solidFill>
                          <a:effectLst/>
                        </a:rPr>
                        <a:t>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0.1872</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0.6188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0209857"/>
                  </a:ext>
                </a:extLst>
              </a:tr>
              <a:tr h="246525">
                <a:tc>
                  <a:txBody>
                    <a:bodyPr/>
                    <a:lstStyle/>
                    <a:p>
                      <a:pPr algn="l" fontAlgn="b"/>
                      <a:r>
                        <a:rPr lang="en-NL" sz="1200" b="0" u="none" strike="noStrike">
                          <a:solidFill>
                            <a:srgbClr val="000000"/>
                          </a:solidFill>
                          <a:effectLst/>
                        </a:rPr>
                        <a:t>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0.7114</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0.2351</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8033890"/>
                  </a:ext>
                </a:extLst>
              </a:tr>
              <a:tr h="246525">
                <a:tc>
                  <a:txBody>
                    <a:bodyPr/>
                    <a:lstStyle/>
                    <a:p>
                      <a:pPr algn="l" fontAlgn="b"/>
                      <a:r>
                        <a:rPr lang="en-NL" sz="1200" b="0" u="none" strike="noStrike">
                          <a:solidFill>
                            <a:srgbClr val="000000"/>
                          </a:solidFill>
                          <a:effectLst/>
                        </a:rPr>
                        <a:t>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1.03</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0.74</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7491809"/>
                  </a:ext>
                </a:extLst>
              </a:tr>
              <a:tr h="246525">
                <a:tc>
                  <a:txBody>
                    <a:bodyPr/>
                    <a:lstStyle/>
                    <a:p>
                      <a:pPr algn="l" fontAlgn="b"/>
                      <a:r>
                        <a:rPr lang="en-NL" sz="1200" b="0" u="none" strike="noStrike">
                          <a:solidFill>
                            <a:srgbClr val="000000"/>
                          </a:solidFill>
                          <a:effectLst/>
                        </a:rPr>
                        <a:t>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1.044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0.74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dirty="0">
                          <a:solidFill>
                            <a:srgbClr val="000000"/>
                          </a:solidFill>
                          <a:effectLst/>
                        </a:rPr>
                        <a:t>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4113332"/>
                  </a:ext>
                </a:extLst>
              </a:tr>
              <a:tr h="246525">
                <a:tc>
                  <a:txBody>
                    <a:bodyPr/>
                    <a:lstStyle/>
                    <a:p>
                      <a:pPr algn="l" fontAlgn="b"/>
                      <a:r>
                        <a:rPr lang="en-NL"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NL"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extLst>
                  <a:ext uri="{0D108BD9-81ED-4DB2-BD59-A6C34878D82A}">
                    <a16:rowId xmlns:a16="http://schemas.microsoft.com/office/drawing/2014/main" val="2634563133"/>
                  </a:ext>
                </a:extLst>
              </a:tr>
            </a:tbl>
          </a:graphicData>
        </a:graphic>
      </p:graphicFrame>
      <p:sp>
        <p:nvSpPr>
          <p:cNvPr id="11" name="TextBox 10">
            <a:extLst>
              <a:ext uri="{FF2B5EF4-FFF2-40B4-BE49-F238E27FC236}">
                <a16:creationId xmlns:a16="http://schemas.microsoft.com/office/drawing/2014/main" id="{52C38881-158B-0A34-AC68-073174A822DC}"/>
              </a:ext>
            </a:extLst>
          </p:cNvPr>
          <p:cNvSpPr txBox="1"/>
          <p:nvPr/>
        </p:nvSpPr>
        <p:spPr>
          <a:xfrm>
            <a:off x="502920" y="1682407"/>
            <a:ext cx="3753976" cy="369332"/>
          </a:xfrm>
          <a:prstGeom prst="rect">
            <a:avLst/>
          </a:prstGeom>
          <a:noFill/>
        </p:spPr>
        <p:txBody>
          <a:bodyPr wrap="none" rtlCol="0">
            <a:spAutoFit/>
          </a:bodyPr>
          <a:lstStyle/>
          <a:p>
            <a:r>
              <a:rPr lang="en-GB" dirty="0"/>
              <a:t>- S</a:t>
            </a:r>
            <a:r>
              <a:rPr lang="en-NL" dirty="0"/>
              <a:t>ystem base power and base voltage</a:t>
            </a:r>
          </a:p>
        </p:txBody>
      </p:sp>
      <p:sp>
        <p:nvSpPr>
          <p:cNvPr id="3" name="TextBox 2">
            <a:extLst>
              <a:ext uri="{FF2B5EF4-FFF2-40B4-BE49-F238E27FC236}">
                <a16:creationId xmlns:a16="http://schemas.microsoft.com/office/drawing/2014/main" id="{8D98063F-8B9D-A90A-220E-E34B8CBC48C2}"/>
              </a:ext>
            </a:extLst>
          </p:cNvPr>
          <p:cNvSpPr txBox="1"/>
          <p:nvPr/>
        </p:nvSpPr>
        <p:spPr>
          <a:xfrm>
            <a:off x="1228830" y="5554996"/>
            <a:ext cx="3020379" cy="600164"/>
          </a:xfrm>
          <a:prstGeom prst="rect">
            <a:avLst/>
          </a:prstGeom>
          <a:noFill/>
        </p:spPr>
        <p:txBody>
          <a:bodyPr wrap="none" rtlCol="0">
            <a:spAutoFit/>
          </a:bodyPr>
          <a:lstStyle/>
          <a:p>
            <a:r>
              <a:rPr lang="en-NL" sz="1100" dirty="0"/>
              <a:t>*The unit for R and X is </a:t>
            </a:r>
            <a:r>
              <a:rPr lang="el-GR" sz="1100" i="0" strike="noStrike" dirty="0">
                <a:effectLst/>
                <a:latin typeface="arial" panose="020B0604020202020204" pitchFamily="34" charset="0"/>
              </a:rPr>
              <a:t>Ω</a:t>
            </a:r>
            <a:r>
              <a:rPr lang="en-US" sz="1100" i="0" strike="noStrike" dirty="0">
                <a:effectLst/>
                <a:latin typeface="arial" panose="020B0604020202020204" pitchFamily="34" charset="0"/>
              </a:rPr>
              <a:t> and for B is Siemens </a:t>
            </a:r>
          </a:p>
          <a:p>
            <a:r>
              <a:rPr lang="en-GB" sz="1100" dirty="0"/>
              <a:t>   R: resistance, X reactance, B: susceptance</a:t>
            </a:r>
          </a:p>
          <a:p>
            <a:r>
              <a:rPr lang="en-GB" sz="1100" dirty="0"/>
              <a:t>		More info:</a:t>
            </a:r>
            <a:endParaRPr lang="en-NL" sz="1100" dirty="0"/>
          </a:p>
        </p:txBody>
      </p:sp>
      <p:pic>
        <p:nvPicPr>
          <p:cNvPr id="7" name="Picture 6" descr="A qr code on a white background&#10;&#10;Description automatically generated">
            <a:extLst>
              <a:ext uri="{FF2B5EF4-FFF2-40B4-BE49-F238E27FC236}">
                <a16:creationId xmlns:a16="http://schemas.microsoft.com/office/drawing/2014/main" id="{AFB4861F-7BDA-64A2-A0FC-A5A6AE514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6083" y="5787483"/>
            <a:ext cx="490813" cy="460652"/>
          </a:xfrm>
          <a:prstGeom prst="rect">
            <a:avLst/>
          </a:prstGeom>
        </p:spPr>
      </p:pic>
    </p:spTree>
    <p:extLst>
      <p:ext uri="{BB962C8B-B14F-4D97-AF65-F5344CB8AC3E}">
        <p14:creationId xmlns:p14="http://schemas.microsoft.com/office/powerpoint/2010/main" val="3246201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Framework</a:t>
            </a:r>
          </a:p>
        </p:txBody>
      </p:sp>
      <p:sp>
        <p:nvSpPr>
          <p:cNvPr id="9" name="TextBox 8">
            <a:extLst>
              <a:ext uri="{FF2B5EF4-FFF2-40B4-BE49-F238E27FC236}">
                <a16:creationId xmlns:a16="http://schemas.microsoft.com/office/drawing/2014/main" id="{978F5D59-9A01-7C19-CBB7-6A71C260F806}"/>
              </a:ext>
            </a:extLst>
          </p:cNvPr>
          <p:cNvSpPr txBox="1"/>
          <p:nvPr/>
        </p:nvSpPr>
        <p:spPr>
          <a:xfrm>
            <a:off x="2687444" y="5787483"/>
            <a:ext cx="184731" cy="369332"/>
          </a:xfrm>
          <a:prstGeom prst="rect">
            <a:avLst/>
          </a:prstGeom>
          <a:noFill/>
        </p:spPr>
        <p:txBody>
          <a:bodyPr wrap="none" rtlCol="0">
            <a:spAutoFit/>
          </a:bodyPr>
          <a:lstStyle/>
          <a:p>
            <a:endParaRPr lang="en-NL" dirty="0"/>
          </a:p>
        </p:txBody>
      </p:sp>
      <p:sp>
        <p:nvSpPr>
          <p:cNvPr id="5" name="TextBox 4">
            <a:extLst>
              <a:ext uri="{FF2B5EF4-FFF2-40B4-BE49-F238E27FC236}">
                <a16:creationId xmlns:a16="http://schemas.microsoft.com/office/drawing/2014/main" id="{4FFBE611-CF78-E5ED-2345-A068E7D18EE7}"/>
              </a:ext>
            </a:extLst>
          </p:cNvPr>
          <p:cNvSpPr txBox="1"/>
          <p:nvPr/>
        </p:nvSpPr>
        <p:spPr>
          <a:xfrm>
            <a:off x="376598" y="1318519"/>
            <a:ext cx="4991154" cy="369332"/>
          </a:xfrm>
          <a:prstGeom prst="rect">
            <a:avLst/>
          </a:prstGeom>
          <a:noFill/>
        </p:spPr>
        <p:txBody>
          <a:bodyPr wrap="square" rtlCol="0">
            <a:spAutoFit/>
          </a:bodyPr>
          <a:lstStyle/>
          <a:p>
            <a:r>
              <a:rPr lang="en-NL" dirty="0"/>
              <a:t>Data needed for test systems:</a:t>
            </a:r>
          </a:p>
        </p:txBody>
      </p:sp>
      <p:sp>
        <p:nvSpPr>
          <p:cNvPr id="10" name="AutoShape 2" descr="Single-line diagram of IEEE European Low Voltage Test Feeder, denoting the number of each node.">
            <a:extLst>
              <a:ext uri="{FF2B5EF4-FFF2-40B4-BE49-F238E27FC236}">
                <a16:creationId xmlns:a16="http://schemas.microsoft.com/office/drawing/2014/main" id="{18C85064-C327-A752-9B6C-F3D086E2A8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2" name="AutoShape 6" descr="Single-line diagram of IEEE European Low Voltage Test Feeder, denoting the number of each node.">
            <a:extLst>
              <a:ext uri="{FF2B5EF4-FFF2-40B4-BE49-F238E27FC236}">
                <a16:creationId xmlns:a16="http://schemas.microsoft.com/office/drawing/2014/main" id="{2E6D0463-706B-C135-C3CD-98C8B0100DC8}"/>
              </a:ext>
            </a:extLst>
          </p:cNvPr>
          <p:cNvSpPr>
            <a:spLocks noChangeAspect="1" noChangeArrowheads="1"/>
          </p:cNvSpPr>
          <p:nvPr/>
        </p:nvSpPr>
        <p:spPr bwMode="auto">
          <a:xfrm>
            <a:off x="4571999" y="3428999"/>
            <a:ext cx="3219663" cy="3219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4" name="TextBox 3">
            <a:extLst>
              <a:ext uri="{FF2B5EF4-FFF2-40B4-BE49-F238E27FC236}">
                <a16:creationId xmlns:a16="http://schemas.microsoft.com/office/drawing/2014/main" id="{C986C6BA-2007-EC4C-5994-4250706B62FC}"/>
              </a:ext>
            </a:extLst>
          </p:cNvPr>
          <p:cNvSpPr txBox="1"/>
          <p:nvPr/>
        </p:nvSpPr>
        <p:spPr>
          <a:xfrm>
            <a:off x="376598" y="1687851"/>
            <a:ext cx="2106539" cy="369332"/>
          </a:xfrm>
          <a:prstGeom prst="rect">
            <a:avLst/>
          </a:prstGeom>
          <a:noFill/>
        </p:spPr>
        <p:txBody>
          <a:bodyPr wrap="none" rtlCol="0">
            <a:spAutoFit/>
          </a:bodyPr>
          <a:lstStyle/>
          <a:p>
            <a:r>
              <a:rPr lang="en-GB" dirty="0"/>
              <a:t>- F</a:t>
            </a:r>
            <a:r>
              <a:rPr lang="en-NL" dirty="0"/>
              <a:t>ile with node data</a:t>
            </a:r>
          </a:p>
        </p:txBody>
      </p:sp>
      <p:graphicFrame>
        <p:nvGraphicFramePr>
          <p:cNvPr id="3" name="Table 2">
            <a:extLst>
              <a:ext uri="{FF2B5EF4-FFF2-40B4-BE49-F238E27FC236}">
                <a16:creationId xmlns:a16="http://schemas.microsoft.com/office/drawing/2014/main" id="{12E76113-FFBF-6DAE-8D7F-9E7BA666E9E3}"/>
              </a:ext>
            </a:extLst>
          </p:cNvPr>
          <p:cNvGraphicFramePr>
            <a:graphicFrameLocks noGrp="1"/>
          </p:cNvGraphicFramePr>
          <p:nvPr>
            <p:extLst>
              <p:ext uri="{D42A27DB-BD31-4B8C-83A1-F6EECF244321}">
                <p14:modId xmlns:p14="http://schemas.microsoft.com/office/powerpoint/2010/main" val="1897086286"/>
              </p:ext>
            </p:extLst>
          </p:nvPr>
        </p:nvGraphicFramePr>
        <p:xfrm>
          <a:off x="1645920" y="2768818"/>
          <a:ext cx="3721833" cy="2032000"/>
        </p:xfrm>
        <a:graphic>
          <a:graphicData uri="http://schemas.openxmlformats.org/drawingml/2006/table">
            <a:tbl>
              <a:tblPr>
                <a:tableStyleId>{E8034E78-7F5D-4C2E-B375-FC64B27BC917}</a:tableStyleId>
              </a:tblPr>
              <a:tblGrid>
                <a:gridCol w="817149">
                  <a:extLst>
                    <a:ext uri="{9D8B030D-6E8A-4147-A177-3AD203B41FA5}">
                      <a16:colId xmlns:a16="http://schemas.microsoft.com/office/drawing/2014/main" val="1872256091"/>
                    </a:ext>
                  </a:extLst>
                </a:gridCol>
                <a:gridCol w="968228">
                  <a:extLst>
                    <a:ext uri="{9D8B030D-6E8A-4147-A177-3AD203B41FA5}">
                      <a16:colId xmlns:a16="http://schemas.microsoft.com/office/drawing/2014/main" val="2977071779"/>
                    </a:ext>
                  </a:extLst>
                </a:gridCol>
                <a:gridCol w="968228">
                  <a:extLst>
                    <a:ext uri="{9D8B030D-6E8A-4147-A177-3AD203B41FA5}">
                      <a16:colId xmlns:a16="http://schemas.microsoft.com/office/drawing/2014/main" val="2838329748"/>
                    </a:ext>
                  </a:extLst>
                </a:gridCol>
                <a:gridCol w="968228">
                  <a:extLst>
                    <a:ext uri="{9D8B030D-6E8A-4147-A177-3AD203B41FA5}">
                      <a16:colId xmlns:a16="http://schemas.microsoft.com/office/drawing/2014/main" val="3918803518"/>
                    </a:ext>
                  </a:extLst>
                </a:gridCol>
              </a:tblGrid>
              <a:tr h="203200">
                <a:tc>
                  <a:txBody>
                    <a:bodyPr/>
                    <a:lstStyle/>
                    <a:p>
                      <a:pPr algn="l" fontAlgn="b"/>
                      <a:r>
                        <a:rPr lang="en-GB" sz="1200" b="0" u="none" strike="noStrike">
                          <a:solidFill>
                            <a:srgbClr val="000000"/>
                          </a:solidFill>
                          <a:effectLst/>
                        </a:rPr>
                        <a:t>NODES</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PD</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a:solidFill>
                            <a:srgbClr val="000000"/>
                          </a:solidFill>
                          <a:effectLst/>
                        </a:rPr>
                        <a:t>QD</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5218194"/>
                  </a:ext>
                </a:extLst>
              </a:tr>
              <a:tr h="203200">
                <a:tc>
                  <a:txBody>
                    <a:bodyPr/>
                    <a:lstStyle/>
                    <a:p>
                      <a:pPr algn="l" fontAlgn="b"/>
                      <a:r>
                        <a:rPr lang="en-NL" sz="1200" b="0" u="none" strike="noStrike" dirty="0">
                          <a:solidFill>
                            <a:srgbClr val="000000"/>
                          </a:solidFill>
                          <a:effectLst/>
                        </a:rPr>
                        <a:t>1</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0983420"/>
                  </a:ext>
                </a:extLst>
              </a:tr>
              <a:tr h="203200">
                <a:tc>
                  <a:txBody>
                    <a:bodyPr/>
                    <a:lstStyle/>
                    <a:p>
                      <a:pPr algn="l" fontAlgn="b"/>
                      <a:r>
                        <a:rPr lang="en-NL" sz="1200" b="0" u="none" strike="noStrike">
                          <a:solidFill>
                            <a:srgbClr val="000000"/>
                          </a:solidFill>
                          <a:effectLst/>
                        </a:rPr>
                        <a:t>2</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60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12666978"/>
                  </a:ext>
                </a:extLst>
              </a:tr>
              <a:tr h="203200">
                <a:tc>
                  <a:txBody>
                    <a:bodyPr/>
                    <a:lstStyle/>
                    <a:p>
                      <a:pPr algn="l" fontAlgn="b"/>
                      <a:r>
                        <a:rPr lang="en-NL" sz="1200" b="0" u="none" strike="noStrike">
                          <a:solidFill>
                            <a:srgbClr val="000000"/>
                          </a:solidFill>
                          <a:effectLst/>
                        </a:rPr>
                        <a:t>3</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90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40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58824948"/>
                  </a:ext>
                </a:extLst>
              </a:tr>
              <a:tr h="203200">
                <a:tc>
                  <a:txBody>
                    <a:bodyPr/>
                    <a:lstStyle/>
                    <a:p>
                      <a:pPr algn="l" fontAlgn="b"/>
                      <a:r>
                        <a:rPr lang="en-NL" sz="1200" b="0" u="none" strike="noStrike">
                          <a:solidFill>
                            <a:srgbClr val="000000"/>
                          </a:solidFill>
                          <a:effectLst/>
                        </a:rPr>
                        <a:t>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120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80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83096080"/>
                  </a:ext>
                </a:extLst>
              </a:tr>
              <a:tr h="203200">
                <a:tc>
                  <a:txBody>
                    <a:bodyPr/>
                    <a:lstStyle/>
                    <a:p>
                      <a:pPr algn="l" fontAlgn="b"/>
                      <a:r>
                        <a:rPr lang="en-NL" sz="1200" b="0" u="none" strike="noStrike">
                          <a:solidFill>
                            <a:srgbClr val="000000"/>
                          </a:solidFill>
                          <a:effectLst/>
                        </a:rPr>
                        <a:t>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60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30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0181388"/>
                  </a:ext>
                </a:extLst>
              </a:tr>
              <a:tr h="203200">
                <a:tc>
                  <a:txBody>
                    <a:bodyPr/>
                    <a:lstStyle/>
                    <a:p>
                      <a:pPr algn="l" fontAlgn="b"/>
                      <a:r>
                        <a:rPr lang="en-NL" sz="1200" b="0" u="none" strike="noStrike">
                          <a:solidFill>
                            <a:srgbClr val="000000"/>
                          </a:solidFill>
                          <a:effectLst/>
                        </a:rPr>
                        <a:t>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60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20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5219628"/>
                  </a:ext>
                </a:extLst>
              </a:tr>
              <a:tr h="203200">
                <a:tc>
                  <a:txBody>
                    <a:bodyPr/>
                    <a:lstStyle/>
                    <a:p>
                      <a:pPr algn="l" fontAlgn="b"/>
                      <a:r>
                        <a:rPr lang="en-NL" sz="1200" b="0" u="none" strike="noStrike">
                          <a:solidFill>
                            <a:srgbClr val="000000"/>
                          </a:solidFill>
                          <a:effectLst/>
                        </a:rPr>
                        <a:t>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200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100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155501"/>
                  </a:ext>
                </a:extLst>
              </a:tr>
              <a:tr h="203200">
                <a:tc>
                  <a:txBody>
                    <a:bodyPr/>
                    <a:lstStyle/>
                    <a:p>
                      <a:pPr algn="l" fontAlgn="b"/>
                      <a:r>
                        <a:rPr lang="en-NL" sz="1200" b="0" u="none" strike="noStrike">
                          <a:solidFill>
                            <a:srgbClr val="000000"/>
                          </a:solidFill>
                          <a:effectLst/>
                        </a:rPr>
                        <a:t>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200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NL" sz="1200" b="0" u="none" strike="noStrike">
                          <a:solidFill>
                            <a:srgbClr val="000000"/>
                          </a:solidFill>
                          <a:effectLst/>
                        </a:rPr>
                        <a:t>100</a:t>
                      </a:r>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88964469"/>
                  </a:ext>
                </a:extLst>
              </a:tr>
              <a:tr h="203200">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extLst>
                  <a:ext uri="{0D108BD9-81ED-4DB2-BD59-A6C34878D82A}">
                    <a16:rowId xmlns:a16="http://schemas.microsoft.com/office/drawing/2014/main" val="4194111999"/>
                  </a:ext>
                </a:extLst>
              </a:tr>
            </a:tbl>
          </a:graphicData>
        </a:graphic>
      </p:graphicFrame>
    </p:spTree>
    <p:extLst>
      <p:ext uri="{BB962C8B-B14F-4D97-AF65-F5344CB8AC3E}">
        <p14:creationId xmlns:p14="http://schemas.microsoft.com/office/powerpoint/2010/main" val="49466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Framework</a:t>
            </a:r>
          </a:p>
        </p:txBody>
      </p:sp>
      <p:sp>
        <p:nvSpPr>
          <p:cNvPr id="9" name="TextBox 8">
            <a:extLst>
              <a:ext uri="{FF2B5EF4-FFF2-40B4-BE49-F238E27FC236}">
                <a16:creationId xmlns:a16="http://schemas.microsoft.com/office/drawing/2014/main" id="{978F5D59-9A01-7C19-CBB7-6A71C260F806}"/>
              </a:ext>
            </a:extLst>
          </p:cNvPr>
          <p:cNvSpPr txBox="1"/>
          <p:nvPr/>
        </p:nvSpPr>
        <p:spPr>
          <a:xfrm>
            <a:off x="2687444" y="5787483"/>
            <a:ext cx="184731" cy="369332"/>
          </a:xfrm>
          <a:prstGeom prst="rect">
            <a:avLst/>
          </a:prstGeom>
          <a:noFill/>
        </p:spPr>
        <p:txBody>
          <a:bodyPr wrap="none" rtlCol="0">
            <a:spAutoFit/>
          </a:bodyPr>
          <a:lstStyle/>
          <a:p>
            <a:endParaRPr lang="en-NL" dirty="0"/>
          </a:p>
        </p:txBody>
      </p:sp>
      <p:sp>
        <p:nvSpPr>
          <p:cNvPr id="5" name="TextBox 4">
            <a:extLst>
              <a:ext uri="{FF2B5EF4-FFF2-40B4-BE49-F238E27FC236}">
                <a16:creationId xmlns:a16="http://schemas.microsoft.com/office/drawing/2014/main" id="{4FFBE611-CF78-E5ED-2345-A068E7D18EE7}"/>
              </a:ext>
            </a:extLst>
          </p:cNvPr>
          <p:cNvSpPr txBox="1"/>
          <p:nvPr/>
        </p:nvSpPr>
        <p:spPr>
          <a:xfrm>
            <a:off x="376598" y="1318519"/>
            <a:ext cx="4991154" cy="369332"/>
          </a:xfrm>
          <a:prstGeom prst="rect">
            <a:avLst/>
          </a:prstGeom>
          <a:noFill/>
        </p:spPr>
        <p:txBody>
          <a:bodyPr wrap="square" rtlCol="0">
            <a:spAutoFit/>
          </a:bodyPr>
          <a:lstStyle/>
          <a:p>
            <a:r>
              <a:rPr lang="en-NL" dirty="0"/>
              <a:t>Data needed for test systems:</a:t>
            </a:r>
          </a:p>
        </p:txBody>
      </p:sp>
      <p:sp>
        <p:nvSpPr>
          <p:cNvPr id="10" name="AutoShape 2" descr="Single-line diagram of IEEE European Low Voltage Test Feeder, denoting the number of each node.">
            <a:extLst>
              <a:ext uri="{FF2B5EF4-FFF2-40B4-BE49-F238E27FC236}">
                <a16:creationId xmlns:a16="http://schemas.microsoft.com/office/drawing/2014/main" id="{18C85064-C327-A752-9B6C-F3D086E2A81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2" name="AutoShape 6" descr="Single-line diagram of IEEE European Low Voltage Test Feeder, denoting the number of each node.">
            <a:extLst>
              <a:ext uri="{FF2B5EF4-FFF2-40B4-BE49-F238E27FC236}">
                <a16:creationId xmlns:a16="http://schemas.microsoft.com/office/drawing/2014/main" id="{2E6D0463-706B-C135-C3CD-98C8B0100DC8}"/>
              </a:ext>
            </a:extLst>
          </p:cNvPr>
          <p:cNvSpPr>
            <a:spLocks noChangeAspect="1" noChangeArrowheads="1"/>
          </p:cNvSpPr>
          <p:nvPr/>
        </p:nvSpPr>
        <p:spPr bwMode="auto">
          <a:xfrm>
            <a:off x="4571999" y="3428999"/>
            <a:ext cx="3219663" cy="3219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4" name="TextBox 3">
            <a:extLst>
              <a:ext uri="{FF2B5EF4-FFF2-40B4-BE49-F238E27FC236}">
                <a16:creationId xmlns:a16="http://schemas.microsoft.com/office/drawing/2014/main" id="{C986C6BA-2007-EC4C-5994-4250706B62FC}"/>
              </a:ext>
            </a:extLst>
          </p:cNvPr>
          <p:cNvSpPr txBox="1"/>
          <p:nvPr/>
        </p:nvSpPr>
        <p:spPr>
          <a:xfrm>
            <a:off x="376598" y="1687851"/>
            <a:ext cx="4609339" cy="369332"/>
          </a:xfrm>
          <a:prstGeom prst="rect">
            <a:avLst/>
          </a:prstGeom>
          <a:noFill/>
        </p:spPr>
        <p:txBody>
          <a:bodyPr wrap="none" rtlCol="0">
            <a:spAutoFit/>
          </a:bodyPr>
          <a:lstStyle/>
          <a:p>
            <a:r>
              <a:rPr lang="en-GB" dirty="0"/>
              <a:t>- F</a:t>
            </a:r>
            <a:r>
              <a:rPr lang="en-NL" dirty="0"/>
              <a:t>ile with </a:t>
            </a:r>
            <a:r>
              <a:rPr lang="en-GB" dirty="0"/>
              <a:t>t</a:t>
            </a:r>
            <a:r>
              <a:rPr lang="en-GB" sz="1800" dirty="0"/>
              <a:t>ime series</a:t>
            </a:r>
            <a:r>
              <a:rPr lang="en-NL" dirty="0"/>
              <a:t> (active and reactive) data</a:t>
            </a:r>
          </a:p>
        </p:txBody>
      </p:sp>
      <p:graphicFrame>
        <p:nvGraphicFramePr>
          <p:cNvPr id="6" name="Table 5">
            <a:extLst>
              <a:ext uri="{FF2B5EF4-FFF2-40B4-BE49-F238E27FC236}">
                <a16:creationId xmlns:a16="http://schemas.microsoft.com/office/drawing/2014/main" id="{6F966977-2F14-7E8E-6206-D8DAC2C9A7BF}"/>
              </a:ext>
            </a:extLst>
          </p:cNvPr>
          <p:cNvGraphicFramePr>
            <a:graphicFrameLocks noGrp="1"/>
          </p:cNvGraphicFramePr>
          <p:nvPr>
            <p:extLst>
              <p:ext uri="{D42A27DB-BD31-4B8C-83A1-F6EECF244321}">
                <p14:modId xmlns:p14="http://schemas.microsoft.com/office/powerpoint/2010/main" val="1409716012"/>
              </p:ext>
            </p:extLst>
          </p:nvPr>
        </p:nvGraphicFramePr>
        <p:xfrm>
          <a:off x="660430" y="2333801"/>
          <a:ext cx="7823137" cy="2438400"/>
        </p:xfrm>
        <a:graphic>
          <a:graphicData uri="http://schemas.openxmlformats.org/drawingml/2006/table">
            <a:tbl>
              <a:tblPr>
                <a:tableStyleId>{5202B0CA-FC54-4496-8BCA-5EF66A818D29}</a:tableStyleId>
              </a:tblPr>
              <a:tblGrid>
                <a:gridCol w="1572768">
                  <a:extLst>
                    <a:ext uri="{9D8B030D-6E8A-4147-A177-3AD203B41FA5}">
                      <a16:colId xmlns:a16="http://schemas.microsoft.com/office/drawing/2014/main" val="557562126"/>
                    </a:ext>
                  </a:extLst>
                </a:gridCol>
                <a:gridCol w="662414">
                  <a:extLst>
                    <a:ext uri="{9D8B030D-6E8A-4147-A177-3AD203B41FA5}">
                      <a16:colId xmlns:a16="http://schemas.microsoft.com/office/drawing/2014/main" val="512322174"/>
                    </a:ext>
                  </a:extLst>
                </a:gridCol>
                <a:gridCol w="1117591">
                  <a:extLst>
                    <a:ext uri="{9D8B030D-6E8A-4147-A177-3AD203B41FA5}">
                      <a16:colId xmlns:a16="http://schemas.microsoft.com/office/drawing/2014/main" val="2847961530"/>
                    </a:ext>
                  </a:extLst>
                </a:gridCol>
                <a:gridCol w="1117591">
                  <a:extLst>
                    <a:ext uri="{9D8B030D-6E8A-4147-A177-3AD203B41FA5}">
                      <a16:colId xmlns:a16="http://schemas.microsoft.com/office/drawing/2014/main" val="569687569"/>
                    </a:ext>
                  </a:extLst>
                </a:gridCol>
                <a:gridCol w="1117591">
                  <a:extLst>
                    <a:ext uri="{9D8B030D-6E8A-4147-A177-3AD203B41FA5}">
                      <a16:colId xmlns:a16="http://schemas.microsoft.com/office/drawing/2014/main" val="2753620047"/>
                    </a:ext>
                  </a:extLst>
                </a:gridCol>
                <a:gridCol w="1117591">
                  <a:extLst>
                    <a:ext uri="{9D8B030D-6E8A-4147-A177-3AD203B41FA5}">
                      <a16:colId xmlns:a16="http://schemas.microsoft.com/office/drawing/2014/main" val="2252081115"/>
                    </a:ext>
                  </a:extLst>
                </a:gridCol>
                <a:gridCol w="1117591">
                  <a:extLst>
                    <a:ext uri="{9D8B030D-6E8A-4147-A177-3AD203B41FA5}">
                      <a16:colId xmlns:a16="http://schemas.microsoft.com/office/drawing/2014/main" val="3025788329"/>
                    </a:ext>
                  </a:extLst>
                </a:gridCol>
              </a:tblGrid>
              <a:tr h="203200">
                <a:tc>
                  <a:txBody>
                    <a:bodyPr/>
                    <a:lstStyle/>
                    <a:p>
                      <a:pPr algn="l" fontAlgn="b"/>
                      <a:r>
                        <a:rPr lang="en-GB" sz="1200" b="0" u="none" strike="noStrike">
                          <a:solidFill>
                            <a:srgbClr val="000000"/>
                          </a:solidFill>
                          <a:effectLst/>
                        </a:rPr>
                        <a:t>date_time</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b="0" u="none" strike="noStrike" dirty="0">
                          <a:solidFill>
                            <a:srgbClr val="000000"/>
                          </a:solidFill>
                          <a:effectLst/>
                        </a:rPr>
                        <a:t>node1</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0" u="none" strike="noStrike" dirty="0">
                          <a:solidFill>
                            <a:srgbClr val="000000"/>
                          </a:solidFill>
                          <a:effectLst/>
                        </a:rPr>
                        <a:t>node2</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0" u="none" strike="noStrike" dirty="0">
                          <a:solidFill>
                            <a:srgbClr val="000000"/>
                          </a:solidFill>
                          <a:effectLst/>
                        </a:rPr>
                        <a:t>node3</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0" u="none" strike="noStrike" dirty="0">
                          <a:solidFill>
                            <a:srgbClr val="000000"/>
                          </a:solidFill>
                          <a:effectLst/>
                        </a:rPr>
                        <a:t>node4</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1200" b="0" u="none" strike="noStrike" dirty="0">
                          <a:solidFill>
                            <a:srgbClr val="000000"/>
                          </a:solidFill>
                          <a:effectLst/>
                        </a:rPr>
                        <a:t>node5</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200" b="0" u="none" strike="noStrike" dirty="0">
                          <a:solidFill>
                            <a:srgbClr val="000000"/>
                          </a:solidFill>
                          <a:effectLst/>
                        </a:rPr>
                        <a:t>…</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4296128"/>
                  </a:ext>
                </a:extLst>
              </a:tr>
              <a:tr h="203200">
                <a:tc>
                  <a:txBody>
                    <a:bodyPr/>
                    <a:lstStyle/>
                    <a:p>
                      <a:pPr algn="r" fontAlgn="b"/>
                      <a:r>
                        <a:rPr lang="en-NL" sz="1200" b="0" u="none" strike="noStrike">
                          <a:solidFill>
                            <a:srgbClr val="000000"/>
                          </a:solidFill>
                          <a:effectLst/>
                        </a:rPr>
                        <a:t>01/01/2021 00:00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0.92192</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1.08535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1.03155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0.86806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1.0808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870525965"/>
                  </a:ext>
                </a:extLst>
              </a:tr>
              <a:tr h="203200">
                <a:tc>
                  <a:txBody>
                    <a:bodyPr/>
                    <a:lstStyle/>
                    <a:p>
                      <a:pPr algn="r" fontAlgn="b"/>
                      <a:r>
                        <a:rPr lang="en-NL" sz="1200" b="0" u="none" strike="noStrike">
                          <a:solidFill>
                            <a:srgbClr val="000000"/>
                          </a:solidFill>
                          <a:effectLst/>
                        </a:rPr>
                        <a:t>01/01/2021 00:30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0.92306</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1.00039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1.01906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0.85849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1.0619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283726418"/>
                  </a:ext>
                </a:extLst>
              </a:tr>
              <a:tr h="203200">
                <a:tc>
                  <a:txBody>
                    <a:bodyPr/>
                    <a:lstStyle/>
                    <a:p>
                      <a:pPr algn="r" fontAlgn="b"/>
                      <a:r>
                        <a:rPr lang="en-NL" sz="1200" b="0" u="none" strike="noStrike" dirty="0">
                          <a:solidFill>
                            <a:srgbClr val="000000"/>
                          </a:solidFill>
                          <a:effectLst/>
                        </a:rPr>
                        <a:t>01/01/2021 01:00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0.86027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0.99162</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0.94294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0.85203</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1.01434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87936143"/>
                  </a:ext>
                </a:extLst>
              </a:tr>
              <a:tr h="203200">
                <a:tc>
                  <a:txBody>
                    <a:bodyPr/>
                    <a:lstStyle/>
                    <a:p>
                      <a:pPr algn="r" fontAlgn="b"/>
                      <a:r>
                        <a:rPr lang="en-NL" sz="1200" b="0" u="none" strike="noStrike">
                          <a:solidFill>
                            <a:srgbClr val="000000"/>
                          </a:solidFill>
                          <a:effectLst/>
                        </a:rPr>
                        <a:t>01/01/2021 01:30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0.82995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0.96715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0.93454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0.84378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1.00876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695736016"/>
                  </a:ext>
                </a:extLst>
              </a:tr>
              <a:tr h="203200">
                <a:tc>
                  <a:txBody>
                    <a:bodyPr/>
                    <a:lstStyle/>
                    <a:p>
                      <a:pPr algn="r" fontAlgn="b"/>
                      <a:r>
                        <a:rPr lang="en-NL" sz="1200" b="0" u="none" strike="noStrike">
                          <a:solidFill>
                            <a:srgbClr val="000000"/>
                          </a:solidFill>
                          <a:effectLst/>
                        </a:rPr>
                        <a:t>01/01/2021 02:00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0.83449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0.95019</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0.89685</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0.81907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0.96421</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165265119"/>
                  </a:ext>
                </a:extLst>
              </a:tr>
              <a:tr h="203200">
                <a:tc>
                  <a:txBody>
                    <a:bodyPr/>
                    <a:lstStyle/>
                    <a:p>
                      <a:pPr algn="r" fontAlgn="b"/>
                      <a:r>
                        <a:rPr lang="en-NL" sz="1200" b="0" u="none" strike="noStrike">
                          <a:solidFill>
                            <a:srgbClr val="000000"/>
                          </a:solidFill>
                          <a:effectLst/>
                        </a:rPr>
                        <a:t>01/01/2021 02:30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0.8231</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0.92372</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0.89594</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0.78499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0.94011</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4012318258"/>
                  </a:ext>
                </a:extLst>
              </a:tr>
              <a:tr h="203200">
                <a:tc>
                  <a:txBody>
                    <a:bodyPr/>
                    <a:lstStyle/>
                    <a:p>
                      <a:pPr algn="r" fontAlgn="b"/>
                      <a:r>
                        <a:rPr lang="en-NL" sz="1200" b="0" u="none" strike="noStrike">
                          <a:solidFill>
                            <a:srgbClr val="000000"/>
                          </a:solidFill>
                          <a:effectLst/>
                        </a:rPr>
                        <a:t>01/01/2021 03:00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0.79348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0.90009</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0.89211</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0.84537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0.91336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575202183"/>
                  </a:ext>
                </a:extLst>
              </a:tr>
              <a:tr h="203200">
                <a:tc>
                  <a:txBody>
                    <a:bodyPr/>
                    <a:lstStyle/>
                    <a:p>
                      <a:pPr algn="r" fontAlgn="b"/>
                      <a:r>
                        <a:rPr lang="en-NL" sz="1200" b="0" u="none" strike="noStrike">
                          <a:solidFill>
                            <a:srgbClr val="000000"/>
                          </a:solidFill>
                          <a:effectLst/>
                        </a:rPr>
                        <a:t>01/01/2021 03:30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0.82358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0.91016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0.9038</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0.82988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0.92467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96610560"/>
                  </a:ext>
                </a:extLst>
              </a:tr>
              <a:tr h="203200">
                <a:tc>
                  <a:txBody>
                    <a:bodyPr/>
                    <a:lstStyle/>
                    <a:p>
                      <a:pPr algn="r" fontAlgn="b"/>
                      <a:r>
                        <a:rPr lang="en-NL" sz="1200" b="0" u="none" strike="noStrike">
                          <a:solidFill>
                            <a:srgbClr val="000000"/>
                          </a:solidFill>
                          <a:effectLst/>
                        </a:rPr>
                        <a:t>01/01/2021 04:00</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0.74396</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0.92119</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0.97023</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0.78798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0.96998</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717932285"/>
                  </a:ext>
                </a:extLst>
              </a:tr>
              <a:tr h="203200">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r"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r"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r"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r"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dirty="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r"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dirty="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355700927"/>
                  </a:ext>
                </a:extLst>
              </a:tr>
              <a:tr h="203200">
                <a:tc>
                  <a:txBody>
                    <a:bodyPr/>
                    <a:lstStyle/>
                    <a:p>
                      <a:pPr algn="r" fontAlgn="b"/>
                      <a:r>
                        <a:rPr lang="en-NL" sz="1200" b="0" u="none" strike="noStrike" dirty="0">
                          <a:solidFill>
                            <a:srgbClr val="000000"/>
                          </a:solidFill>
                          <a:effectLst/>
                        </a:rPr>
                        <a:t>01/10/2021 23:00</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a:solidFill>
                            <a:srgbClr val="000000"/>
                          </a:solidFill>
                          <a:effectLst/>
                        </a:rPr>
                        <a:t>0.95097</a:t>
                      </a:r>
                      <a:endParaRPr lang="en-NL"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0.8824</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0.96734</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0.87998</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NL" sz="1200" b="0" u="none" strike="noStrike" dirty="0">
                          <a:solidFill>
                            <a:srgbClr val="000000"/>
                          </a:solidFill>
                          <a:effectLst/>
                        </a:rPr>
                        <a:t>1.02745</a:t>
                      </a:r>
                      <a:endParaRPr lang="en-NL" sz="12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GB" sz="1200" b="0" u="none" strike="noStrike" kern="1200" cap="none" spc="0" normalizeH="0" baseline="0" noProof="0" dirty="0">
                          <a:ln>
                            <a:noFill/>
                          </a:ln>
                          <a:solidFill>
                            <a:srgbClr val="000000"/>
                          </a:solidFill>
                          <a:effectLst/>
                          <a:uLnTx/>
                          <a:uFillTx/>
                        </a:rPr>
                        <a:t>…</a:t>
                      </a:r>
                      <a:endParaRPr kumimoji="0" lang="en-GB"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969663687"/>
                  </a:ext>
                </a:extLst>
              </a:tr>
            </a:tbl>
          </a:graphicData>
        </a:graphic>
      </p:graphicFrame>
    </p:spTree>
    <p:extLst>
      <p:ext uri="{BB962C8B-B14F-4D97-AF65-F5344CB8AC3E}">
        <p14:creationId xmlns:p14="http://schemas.microsoft.com/office/powerpoint/2010/main" val="142861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C954260-A827-2186-8D55-4619D292C0C8}"/>
              </a:ext>
            </a:extLst>
          </p:cNvPr>
          <p:cNvSpPr/>
          <p:nvPr/>
        </p:nvSpPr>
        <p:spPr>
          <a:xfrm>
            <a:off x="4571999" y="2581939"/>
            <a:ext cx="3086874" cy="1676526"/>
          </a:xfrm>
          <a:prstGeom prst="rect">
            <a:avLst/>
          </a:prstGeom>
          <a:solidFill>
            <a:schemeClr val="accent5">
              <a:lumMod val="50000"/>
            </a:schemeClr>
          </a:solidFill>
          <a:ln>
            <a:solidFill>
              <a:schemeClr val="accent5">
                <a:lumMod val="50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dirty="0"/>
          </a:p>
        </p:txBody>
      </p:sp>
      <p:sp>
        <p:nvSpPr>
          <p:cNvPr id="44" name="Rectangle 43">
            <a:extLst>
              <a:ext uri="{FF2B5EF4-FFF2-40B4-BE49-F238E27FC236}">
                <a16:creationId xmlns:a16="http://schemas.microsoft.com/office/drawing/2014/main" id="{D5DCA696-0F38-8D8F-310C-0A9AEF4E84B5}"/>
              </a:ext>
            </a:extLst>
          </p:cNvPr>
          <p:cNvSpPr/>
          <p:nvPr/>
        </p:nvSpPr>
        <p:spPr>
          <a:xfrm>
            <a:off x="5081914" y="2900544"/>
            <a:ext cx="2447544" cy="123444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NL" dirty="0"/>
          </a:p>
        </p:txBody>
      </p:sp>
      <p:sp>
        <p:nvSpPr>
          <p:cNvPr id="45" name="TextBox 44">
            <a:extLst>
              <a:ext uri="{FF2B5EF4-FFF2-40B4-BE49-F238E27FC236}">
                <a16:creationId xmlns:a16="http://schemas.microsoft.com/office/drawing/2014/main" id="{904C780C-6B94-DD8D-A580-EE8CD0504B23}"/>
              </a:ext>
            </a:extLst>
          </p:cNvPr>
          <p:cNvSpPr txBox="1"/>
          <p:nvPr/>
        </p:nvSpPr>
        <p:spPr>
          <a:xfrm>
            <a:off x="5072508" y="2956649"/>
            <a:ext cx="1503938" cy="261610"/>
          </a:xfrm>
          <a:prstGeom prst="rect">
            <a:avLst/>
          </a:prstGeom>
          <a:noFill/>
        </p:spPr>
        <p:txBody>
          <a:bodyPr wrap="none" rtlCol="0">
            <a:spAutoFit/>
          </a:bodyPr>
          <a:lstStyle/>
          <a:p>
            <a:r>
              <a:rPr lang="en-NL" sz="1100" dirty="0"/>
              <a:t>Time interval scenarios</a:t>
            </a:r>
          </a:p>
        </p:txBody>
      </p:sp>
      <p:sp>
        <p:nvSpPr>
          <p:cNvPr id="40" name="Rectangle 39">
            <a:extLst>
              <a:ext uri="{FF2B5EF4-FFF2-40B4-BE49-F238E27FC236}">
                <a16:creationId xmlns:a16="http://schemas.microsoft.com/office/drawing/2014/main" id="{80D19038-04EC-4113-D1C7-3AB2D3B280B4}"/>
              </a:ext>
            </a:extLst>
          </p:cNvPr>
          <p:cNvSpPr/>
          <p:nvPr/>
        </p:nvSpPr>
        <p:spPr>
          <a:xfrm>
            <a:off x="5074678" y="494059"/>
            <a:ext cx="2447544" cy="123444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Framework</a:t>
            </a:r>
          </a:p>
        </p:txBody>
      </p:sp>
      <p:sp>
        <p:nvSpPr>
          <p:cNvPr id="9" name="TextBox 8">
            <a:extLst>
              <a:ext uri="{FF2B5EF4-FFF2-40B4-BE49-F238E27FC236}">
                <a16:creationId xmlns:a16="http://schemas.microsoft.com/office/drawing/2014/main" id="{978F5D59-9A01-7C19-CBB7-6A71C260F806}"/>
              </a:ext>
            </a:extLst>
          </p:cNvPr>
          <p:cNvSpPr txBox="1"/>
          <p:nvPr/>
        </p:nvSpPr>
        <p:spPr>
          <a:xfrm>
            <a:off x="5485266" y="5092822"/>
            <a:ext cx="184731" cy="369332"/>
          </a:xfrm>
          <a:prstGeom prst="rect">
            <a:avLst/>
          </a:prstGeom>
          <a:noFill/>
        </p:spPr>
        <p:txBody>
          <a:bodyPr wrap="none" rtlCol="0">
            <a:spAutoFit/>
          </a:bodyPr>
          <a:lstStyle/>
          <a:p>
            <a:endParaRPr lang="en-NL" dirty="0"/>
          </a:p>
        </p:txBody>
      </p:sp>
      <p:sp>
        <p:nvSpPr>
          <p:cNvPr id="10" name="AutoShape 2" descr="Single-line diagram of IEEE European Low Voltage Test Feeder, denoting the number of each node.">
            <a:extLst>
              <a:ext uri="{FF2B5EF4-FFF2-40B4-BE49-F238E27FC236}">
                <a16:creationId xmlns:a16="http://schemas.microsoft.com/office/drawing/2014/main" id="{18C85064-C327-A752-9B6C-F3D086E2A81F}"/>
              </a:ext>
            </a:extLst>
          </p:cNvPr>
          <p:cNvSpPr>
            <a:spLocks noChangeAspect="1" noChangeArrowheads="1"/>
          </p:cNvSpPr>
          <p:nvPr/>
        </p:nvSpPr>
        <p:spPr bwMode="auto">
          <a:xfrm>
            <a:off x="7217422" y="25819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12" name="AutoShape 6" descr="Single-line diagram of IEEE European Low Voltage Test Feeder, denoting the number of each node.">
            <a:extLst>
              <a:ext uri="{FF2B5EF4-FFF2-40B4-BE49-F238E27FC236}">
                <a16:creationId xmlns:a16="http://schemas.microsoft.com/office/drawing/2014/main" id="{2E6D0463-706B-C135-C3CD-98C8B0100DC8}"/>
              </a:ext>
            </a:extLst>
          </p:cNvPr>
          <p:cNvSpPr>
            <a:spLocks noChangeAspect="1" noChangeArrowheads="1"/>
          </p:cNvSpPr>
          <p:nvPr/>
        </p:nvSpPr>
        <p:spPr bwMode="auto">
          <a:xfrm>
            <a:off x="4571999" y="3428999"/>
            <a:ext cx="3219663" cy="3219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3" name="Rounded Rectangle 2">
            <a:extLst>
              <a:ext uri="{FF2B5EF4-FFF2-40B4-BE49-F238E27FC236}">
                <a16:creationId xmlns:a16="http://schemas.microsoft.com/office/drawing/2014/main" id="{4DCB765C-70EB-9D21-78ED-979399EC576C}"/>
              </a:ext>
            </a:extLst>
          </p:cNvPr>
          <p:cNvSpPr/>
          <p:nvPr/>
        </p:nvSpPr>
        <p:spPr>
          <a:xfrm>
            <a:off x="5935470" y="1861334"/>
            <a:ext cx="1281952" cy="6454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Use node and line data to create network</a:t>
            </a:r>
            <a:endParaRPr lang="en-NL" sz="1200" dirty="0">
              <a:solidFill>
                <a:schemeClr val="tx1"/>
              </a:solidFill>
            </a:endParaRPr>
          </a:p>
        </p:txBody>
      </p:sp>
      <p:cxnSp>
        <p:nvCxnSpPr>
          <p:cNvPr id="11" name="Straight Arrow Connector 10">
            <a:extLst>
              <a:ext uri="{FF2B5EF4-FFF2-40B4-BE49-F238E27FC236}">
                <a16:creationId xmlns:a16="http://schemas.microsoft.com/office/drawing/2014/main" id="{F85A687B-E413-5B95-9F1F-91055A9534E3}"/>
              </a:ext>
            </a:extLst>
          </p:cNvPr>
          <p:cNvCxnSpPr>
            <a:cxnSpLocks/>
            <a:stCxn id="3" idx="2"/>
            <a:endCxn id="24" idx="0"/>
          </p:cNvCxnSpPr>
          <p:nvPr/>
        </p:nvCxnSpPr>
        <p:spPr>
          <a:xfrm>
            <a:off x="6576446" y="2506793"/>
            <a:ext cx="6350" cy="745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2BEE3683-9370-1B68-2C76-6CE9CEE392DA}"/>
              </a:ext>
            </a:extLst>
          </p:cNvPr>
          <p:cNvSpPr/>
          <p:nvPr/>
        </p:nvSpPr>
        <p:spPr>
          <a:xfrm>
            <a:off x="5935470" y="964082"/>
            <a:ext cx="1281952" cy="6454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Get the line and node data</a:t>
            </a:r>
            <a:endParaRPr lang="en-NL" sz="1200" dirty="0">
              <a:solidFill>
                <a:schemeClr val="tx1"/>
              </a:solidFill>
            </a:endParaRPr>
          </a:p>
        </p:txBody>
      </p:sp>
      <p:cxnSp>
        <p:nvCxnSpPr>
          <p:cNvPr id="19" name="Straight Arrow Connector 18">
            <a:extLst>
              <a:ext uri="{FF2B5EF4-FFF2-40B4-BE49-F238E27FC236}">
                <a16:creationId xmlns:a16="http://schemas.microsoft.com/office/drawing/2014/main" id="{523BF141-BF62-AB07-752C-37B5337EBDC9}"/>
              </a:ext>
            </a:extLst>
          </p:cNvPr>
          <p:cNvCxnSpPr>
            <a:cxnSpLocks/>
            <a:stCxn id="18" idx="2"/>
            <a:endCxn id="3" idx="0"/>
          </p:cNvCxnSpPr>
          <p:nvPr/>
        </p:nvCxnSpPr>
        <p:spPr>
          <a:xfrm>
            <a:off x="6576446" y="1609541"/>
            <a:ext cx="0" cy="25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1FE37B2-2D23-BA66-1475-67ACC76B9204}"/>
              </a:ext>
            </a:extLst>
          </p:cNvPr>
          <p:cNvSpPr/>
          <p:nvPr/>
        </p:nvSpPr>
        <p:spPr>
          <a:xfrm>
            <a:off x="5941820" y="3252626"/>
            <a:ext cx="1281952" cy="6454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Get time series data</a:t>
            </a:r>
            <a:endParaRPr lang="en-NL" sz="1200" dirty="0">
              <a:solidFill>
                <a:schemeClr val="tx1"/>
              </a:solidFill>
            </a:endParaRPr>
          </a:p>
        </p:txBody>
      </p:sp>
      <p:cxnSp>
        <p:nvCxnSpPr>
          <p:cNvPr id="25" name="Straight Arrow Connector 24">
            <a:extLst>
              <a:ext uri="{FF2B5EF4-FFF2-40B4-BE49-F238E27FC236}">
                <a16:creationId xmlns:a16="http://schemas.microsoft.com/office/drawing/2014/main" id="{47F8C947-A631-DD40-6D4A-03D1837948CF}"/>
              </a:ext>
            </a:extLst>
          </p:cNvPr>
          <p:cNvCxnSpPr>
            <a:cxnSpLocks/>
            <a:stCxn id="24" idx="2"/>
            <a:endCxn id="28" idx="0"/>
          </p:cNvCxnSpPr>
          <p:nvPr/>
        </p:nvCxnSpPr>
        <p:spPr>
          <a:xfrm flipH="1">
            <a:off x="6576446" y="3898085"/>
            <a:ext cx="6350" cy="720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E182F085-A50E-27AC-F1FA-3EBDAA4641D4}"/>
              </a:ext>
            </a:extLst>
          </p:cNvPr>
          <p:cNvSpPr/>
          <p:nvPr/>
        </p:nvSpPr>
        <p:spPr>
          <a:xfrm>
            <a:off x="5935470" y="4618208"/>
            <a:ext cx="1281952" cy="6454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Calculate the power flow outputs </a:t>
            </a:r>
            <a:endParaRPr lang="en-NL" sz="1200" dirty="0">
              <a:solidFill>
                <a:schemeClr val="tx1"/>
              </a:solidFill>
            </a:endParaRPr>
          </a:p>
        </p:txBody>
      </p:sp>
      <p:cxnSp>
        <p:nvCxnSpPr>
          <p:cNvPr id="33" name="Elbow Connector 32">
            <a:extLst>
              <a:ext uri="{FF2B5EF4-FFF2-40B4-BE49-F238E27FC236}">
                <a16:creationId xmlns:a16="http://schemas.microsoft.com/office/drawing/2014/main" id="{C7C80003-A0E0-68E6-FAEA-3E7EF56F23C8}"/>
              </a:ext>
            </a:extLst>
          </p:cNvPr>
          <p:cNvCxnSpPr>
            <a:cxnSpLocks/>
            <a:stCxn id="3" idx="3"/>
            <a:endCxn id="18" idx="3"/>
          </p:cNvCxnSpPr>
          <p:nvPr/>
        </p:nvCxnSpPr>
        <p:spPr>
          <a:xfrm flipV="1">
            <a:off x="7217422" y="1286812"/>
            <a:ext cx="12700" cy="897252"/>
          </a:xfrm>
          <a:prstGeom prst="bentConnector3">
            <a:avLst>
              <a:gd name="adj1" fmla="val 180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Elbow Connector 35">
            <a:extLst>
              <a:ext uri="{FF2B5EF4-FFF2-40B4-BE49-F238E27FC236}">
                <a16:creationId xmlns:a16="http://schemas.microsoft.com/office/drawing/2014/main" id="{11E24F39-AC88-139A-B2BD-DA1182574F7C}"/>
              </a:ext>
            </a:extLst>
          </p:cNvPr>
          <p:cNvCxnSpPr>
            <a:cxnSpLocks/>
            <a:stCxn id="28" idx="3"/>
            <a:endCxn id="24" idx="3"/>
          </p:cNvCxnSpPr>
          <p:nvPr/>
        </p:nvCxnSpPr>
        <p:spPr>
          <a:xfrm flipV="1">
            <a:off x="7217422" y="3575356"/>
            <a:ext cx="6350" cy="1365582"/>
          </a:xfrm>
          <a:prstGeom prst="bentConnector3">
            <a:avLst>
              <a:gd name="adj1" fmla="val 370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F031A75A-4C86-242A-690D-ED679FDF11EE}"/>
              </a:ext>
            </a:extLst>
          </p:cNvPr>
          <p:cNvSpPr txBox="1"/>
          <p:nvPr/>
        </p:nvSpPr>
        <p:spPr>
          <a:xfrm>
            <a:off x="5024611" y="527740"/>
            <a:ext cx="1092928" cy="276999"/>
          </a:xfrm>
          <a:prstGeom prst="rect">
            <a:avLst/>
          </a:prstGeom>
          <a:noFill/>
        </p:spPr>
        <p:txBody>
          <a:bodyPr wrap="none" rtlCol="0">
            <a:spAutoFit/>
          </a:bodyPr>
          <a:lstStyle/>
          <a:p>
            <a:r>
              <a:rPr lang="en-NL" sz="1200" dirty="0"/>
              <a:t>Configurations</a:t>
            </a:r>
          </a:p>
        </p:txBody>
      </p:sp>
      <p:sp>
        <p:nvSpPr>
          <p:cNvPr id="51" name="TextBox 50">
            <a:extLst>
              <a:ext uri="{FF2B5EF4-FFF2-40B4-BE49-F238E27FC236}">
                <a16:creationId xmlns:a16="http://schemas.microsoft.com/office/drawing/2014/main" id="{B0611625-BADC-5963-58A8-05520F325E98}"/>
              </a:ext>
            </a:extLst>
          </p:cNvPr>
          <p:cNvSpPr txBox="1"/>
          <p:nvPr/>
        </p:nvSpPr>
        <p:spPr>
          <a:xfrm>
            <a:off x="4571999" y="2601067"/>
            <a:ext cx="1019831" cy="261610"/>
          </a:xfrm>
          <a:prstGeom prst="rect">
            <a:avLst/>
          </a:prstGeom>
          <a:noFill/>
        </p:spPr>
        <p:txBody>
          <a:bodyPr wrap="none" rtlCol="0">
            <a:spAutoFit/>
          </a:bodyPr>
          <a:lstStyle/>
          <a:p>
            <a:r>
              <a:rPr lang="en-NL" sz="1100" dirty="0">
                <a:solidFill>
                  <a:schemeClr val="bg2"/>
                </a:solidFill>
              </a:rPr>
              <a:t>Data scenarios</a:t>
            </a:r>
          </a:p>
        </p:txBody>
      </p:sp>
    </p:spTree>
    <p:extLst>
      <p:ext uri="{BB962C8B-B14F-4D97-AF65-F5344CB8AC3E}">
        <p14:creationId xmlns:p14="http://schemas.microsoft.com/office/powerpoint/2010/main" val="1528073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a:t>
            </a:r>
          </a:p>
        </p:txBody>
      </p:sp>
      <p:sp>
        <p:nvSpPr>
          <p:cNvPr id="3" name="TextBox 2">
            <a:extLst>
              <a:ext uri="{FF2B5EF4-FFF2-40B4-BE49-F238E27FC236}">
                <a16:creationId xmlns:a16="http://schemas.microsoft.com/office/drawing/2014/main" id="{73AC0313-8DB6-E159-999D-268D3372FCF1}"/>
              </a:ext>
            </a:extLst>
          </p:cNvPr>
          <p:cNvSpPr txBox="1"/>
          <p:nvPr/>
        </p:nvSpPr>
        <p:spPr>
          <a:xfrm>
            <a:off x="1174806" y="1458232"/>
            <a:ext cx="2949177" cy="646331"/>
          </a:xfrm>
          <a:prstGeom prst="rect">
            <a:avLst/>
          </a:prstGeom>
          <a:noFill/>
        </p:spPr>
        <p:txBody>
          <a:bodyPr wrap="square" rtlCol="0">
            <a:spAutoFit/>
          </a:bodyPr>
          <a:lstStyle/>
          <a:p>
            <a:pPr marL="285750" indent="-285750">
              <a:buFontTx/>
              <a:buChar char="-"/>
            </a:pPr>
            <a:r>
              <a:rPr lang="en-NL" dirty="0"/>
              <a:t>Time</a:t>
            </a:r>
          </a:p>
          <a:p>
            <a:pPr marL="285750" indent="-285750">
              <a:buFontTx/>
              <a:buChar char="-"/>
            </a:pPr>
            <a:r>
              <a:rPr lang="en-GB" dirty="0"/>
              <a:t>A</a:t>
            </a:r>
            <a:r>
              <a:rPr lang="en-NL" dirty="0"/>
              <a:t>ccurecy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4BFE47-B31E-EAB7-F1D9-3E2B1F3F34F7}"/>
                  </a:ext>
                </a:extLst>
              </p:cNvPr>
              <p:cNvSpPr txBox="1"/>
              <p:nvPr/>
            </p:nvSpPr>
            <p:spPr>
              <a:xfrm>
                <a:off x="2794194" y="2249280"/>
                <a:ext cx="5174167" cy="688330"/>
              </a:xfrm>
              <a:prstGeom prst="rect">
                <a:avLst/>
              </a:prstGeom>
              <a:noFill/>
            </p:spPr>
            <p:txBody>
              <a:bodyPr wrap="square" rtlCol="0">
                <a:spAutoFit/>
              </a:bodyPr>
              <a:lstStyle/>
              <a:p>
                <a:r>
                  <a:rPr lang="en-GB" dirty="0"/>
                  <a:t>∑</a:t>
                </a:r>
                <a:r>
                  <a:rPr lang="en-GB" b="0" dirty="0">
                    <a:effectLst/>
                  </a:rPr>
                  <a:t> </a:t>
                </a:r>
                <a14:m>
                  <m:oMath xmlns:m="http://schemas.openxmlformats.org/officeDocument/2006/math">
                    <m:d>
                      <m:dPr>
                        <m:begChr m:val="|"/>
                        <m:endChr m:val="|"/>
                        <m:ctrlPr>
                          <a:rPr lang="en-GB" b="0" i="1" dirty="0" smtClean="0">
                            <a:effectLst/>
                            <a:latin typeface="Cambria Math" panose="02040503050406030204" pitchFamily="18" charset="0"/>
                          </a:rPr>
                        </m:ctrlPr>
                      </m:dPr>
                      <m:e>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𝑉</m:t>
                            </m:r>
                          </m:e>
                          <m:sub>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𝑡</m:t>
                            </m:r>
                          </m:sub>
                        </m:sSub>
                        <m:r>
                          <a:rPr lang="en-GB" b="0" i="1" dirty="0" smtClean="0">
                            <a:effectLst/>
                            <a:latin typeface="Cambria Math" panose="02040503050406030204" pitchFamily="18" charset="0"/>
                          </a:rPr>
                          <m:t>−</m:t>
                        </m:r>
                        <m:sSub>
                          <m:sSubPr>
                            <m:ctrlPr>
                              <a:rPr lang="en-US" b="0" i="1" dirty="0" smtClean="0">
                                <a:effectLst/>
                                <a:latin typeface="Cambria Math" panose="02040503050406030204" pitchFamily="18" charset="0"/>
                              </a:rPr>
                            </m:ctrlPr>
                          </m:sSubPr>
                          <m:e>
                            <m:r>
                              <a:rPr lang="en-GB" b="0" i="1" dirty="0" err="1" smtClean="0">
                                <a:effectLst/>
                                <a:latin typeface="Cambria Math" panose="02040503050406030204" pitchFamily="18" charset="0"/>
                              </a:rPr>
                              <m:t>𝑣</m:t>
                            </m:r>
                          </m:e>
                          <m:sub>
                            <m:r>
                              <a:rPr lang="en-GB" b="0" i="1" dirty="0" err="1" smtClean="0">
                                <a:effectLst/>
                                <a:latin typeface="Cambria Math" panose="02040503050406030204" pitchFamily="18" charset="0"/>
                              </a:rPr>
                              <m:t>𝑟</m:t>
                            </m:r>
                            <m:r>
                              <a:rPr lang="en-US" b="0" i="1" dirty="0" smtClean="0">
                                <a:effectLst/>
                                <a:latin typeface="Cambria Math" panose="02040503050406030204" pitchFamily="18" charset="0"/>
                              </a:rPr>
                              <m:t>𝑒𝑓</m:t>
                            </m:r>
                          </m:sub>
                        </m:sSub>
                      </m:e>
                    </m:d>
                    <m:r>
                      <a:rPr lang="en-US" b="0" i="1" dirty="0" smtClean="0">
                        <a:effectLst/>
                        <a:latin typeface="Cambria Math" panose="02040503050406030204" pitchFamily="18" charset="0"/>
                      </a:rPr>
                      <m:t>.</m:t>
                    </m:r>
                    <m:r>
                      <a:rPr lang="en-US" b="0" i="1" dirty="0" smtClean="0">
                        <a:effectLst/>
                        <a:latin typeface="Cambria Math" panose="02040503050406030204" pitchFamily="18" charset="0"/>
                      </a:rPr>
                      <m:t>𝛼</m:t>
                    </m:r>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𝑖</m:t>
                    </m:r>
                    <m:r>
                      <a:rPr lang="en-US" b="0" i="1" dirty="0" smtClean="0">
                        <a:effectLst/>
                        <a:latin typeface="Cambria Math" panose="02040503050406030204" pitchFamily="18" charset="0"/>
                      </a:rPr>
                      <m:t>∈1,..,</m:t>
                    </m:r>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𝑁</m:t>
                        </m:r>
                      </m:e>
                      <m:sub>
                        <m:r>
                          <a:rPr lang="en-US" b="0" i="1" dirty="0" smtClean="0">
                            <a:effectLst/>
                            <a:latin typeface="Cambria Math" panose="02040503050406030204" pitchFamily="18" charset="0"/>
                          </a:rPr>
                          <m:t>𝑛𝑜𝑑𝑒</m:t>
                        </m:r>
                      </m:sub>
                    </m:sSub>
                    <m:r>
                      <a:rPr lang="en-US" b="0" i="1" dirty="0" smtClean="0">
                        <a:effectLst/>
                        <a:latin typeface="Cambria Math" panose="02040503050406030204" pitchFamily="18" charset="0"/>
                      </a:rPr>
                      <m:t>, </m:t>
                    </m:r>
                    <m:r>
                      <a:rPr lang="en-US" b="0" i="1" dirty="0" smtClean="0">
                        <a:effectLst/>
                        <a:latin typeface="Cambria Math" panose="02040503050406030204" pitchFamily="18" charset="0"/>
                      </a:rPr>
                      <m:t>𝑡</m:t>
                    </m:r>
                    <m:r>
                      <a:rPr lang="en-US" b="0" i="1" dirty="0" smtClean="0">
                        <a:effectLst/>
                        <a:latin typeface="Cambria Math" panose="02040503050406030204" pitchFamily="18" charset="0"/>
                      </a:rPr>
                      <m:t>∈1,…,</m:t>
                    </m:r>
                    <m:sSub>
                      <m:sSubPr>
                        <m:ctrlPr>
                          <a:rPr lang="en-US" b="0" i="1" dirty="0" smtClean="0">
                            <a:effectLst/>
                            <a:latin typeface="Cambria Math" panose="02040503050406030204" pitchFamily="18" charset="0"/>
                          </a:rPr>
                        </m:ctrlPr>
                      </m:sSubPr>
                      <m:e>
                        <m:r>
                          <a:rPr lang="en-US" b="0" i="1" dirty="0" smtClean="0">
                            <a:effectLst/>
                            <a:latin typeface="Cambria Math" panose="02040503050406030204" pitchFamily="18" charset="0"/>
                          </a:rPr>
                          <m:t>𝑁</m:t>
                        </m:r>
                      </m:e>
                      <m:sub>
                        <m:r>
                          <a:rPr lang="en-US" b="0" i="1" dirty="0" smtClean="0">
                            <a:effectLst/>
                            <a:latin typeface="Cambria Math" panose="02040503050406030204" pitchFamily="18" charset="0"/>
                          </a:rPr>
                          <m:t>𝑡𝑖𝑚𝑒</m:t>
                        </m:r>
                      </m:sub>
                    </m:sSub>
                  </m:oMath>
                </a14:m>
                <a:endParaRPr lang="en-GB" b="0" dirty="0">
                  <a:effectLst/>
                  <a:latin typeface="Menlo" panose="020B0609030804020204" pitchFamily="49" charset="0"/>
                </a:endParaRPr>
              </a:p>
              <a:p>
                <a:endParaRPr lang="en-NL" dirty="0"/>
              </a:p>
            </p:txBody>
          </p:sp>
        </mc:Choice>
        <mc:Fallback xmlns="">
          <p:sp>
            <p:nvSpPr>
              <p:cNvPr id="4" name="TextBox 3">
                <a:extLst>
                  <a:ext uri="{FF2B5EF4-FFF2-40B4-BE49-F238E27FC236}">
                    <a16:creationId xmlns:a16="http://schemas.microsoft.com/office/drawing/2014/main" id="{BB4BFE47-B31E-EAB7-F1D9-3E2B1F3F34F7}"/>
                  </a:ext>
                </a:extLst>
              </p:cNvPr>
              <p:cNvSpPr txBox="1">
                <a:spLocks noRot="1" noChangeAspect="1" noMove="1" noResize="1" noEditPoints="1" noAdjustHandles="1" noChangeArrowheads="1" noChangeShapeType="1" noTextEdit="1"/>
              </p:cNvSpPr>
              <p:nvPr/>
            </p:nvSpPr>
            <p:spPr>
              <a:xfrm>
                <a:off x="2794194" y="2249280"/>
                <a:ext cx="5174167" cy="688330"/>
              </a:xfrm>
              <a:prstGeom prst="rect">
                <a:avLst/>
              </a:prstGeom>
              <a:blipFill>
                <a:blip r:embed="rId2"/>
                <a:stretch>
                  <a:fillRect l="-733"/>
                </a:stretch>
              </a:blipFill>
            </p:spPr>
            <p:txBody>
              <a:bodyPr/>
              <a:lstStyle/>
              <a:p>
                <a:r>
                  <a:rPr lang="en-NL">
                    <a:noFill/>
                  </a:rPr>
                  <a:t> </a:t>
                </a:r>
              </a:p>
            </p:txBody>
          </p:sp>
        </mc:Fallback>
      </mc:AlternateContent>
      <p:sp>
        <p:nvSpPr>
          <p:cNvPr id="5" name="TextBox 4">
            <a:extLst>
              <a:ext uri="{FF2B5EF4-FFF2-40B4-BE49-F238E27FC236}">
                <a16:creationId xmlns:a16="http://schemas.microsoft.com/office/drawing/2014/main" id="{8AE45735-F60C-AFE1-5151-93C00A318CF5}"/>
              </a:ext>
            </a:extLst>
          </p:cNvPr>
          <p:cNvSpPr txBox="1"/>
          <p:nvPr/>
        </p:nvSpPr>
        <p:spPr>
          <a:xfrm>
            <a:off x="1435601" y="5616354"/>
            <a:ext cx="3347391" cy="261610"/>
          </a:xfrm>
          <a:prstGeom prst="rect">
            <a:avLst/>
          </a:prstGeom>
          <a:noFill/>
        </p:spPr>
        <p:txBody>
          <a:bodyPr wrap="none" rtlCol="0">
            <a:spAutoFit/>
          </a:bodyPr>
          <a:lstStyle/>
          <a:p>
            <a:r>
              <a:rPr lang="en-NL" sz="1100" dirty="0"/>
              <a:t>* Some method give the slack node voltage output back</a:t>
            </a:r>
          </a:p>
        </p:txBody>
      </p:sp>
      <p:sp>
        <p:nvSpPr>
          <p:cNvPr id="6" name="TextBox 5">
            <a:extLst>
              <a:ext uri="{FF2B5EF4-FFF2-40B4-BE49-F238E27FC236}">
                <a16:creationId xmlns:a16="http://schemas.microsoft.com/office/drawing/2014/main" id="{97BB120F-A60D-74AF-531E-126C0EA06E13}"/>
              </a:ext>
            </a:extLst>
          </p:cNvPr>
          <p:cNvSpPr txBox="1"/>
          <p:nvPr/>
        </p:nvSpPr>
        <p:spPr>
          <a:xfrm>
            <a:off x="1057653" y="3215293"/>
            <a:ext cx="5708907" cy="2062103"/>
          </a:xfrm>
          <a:prstGeom prst="rect">
            <a:avLst/>
          </a:prstGeom>
          <a:noFill/>
        </p:spPr>
        <p:txBody>
          <a:bodyPr wrap="square" rtlCol="0">
            <a:spAutoFit/>
          </a:bodyPr>
          <a:lstStyle/>
          <a:p>
            <a:pPr marL="285750" indent="-285750">
              <a:buFontTx/>
              <a:buChar char="-"/>
            </a:pPr>
            <a:r>
              <a:rPr lang="en-GB" dirty="0"/>
              <a:t>Time series </a:t>
            </a:r>
            <a:r>
              <a:rPr lang="en-NL" dirty="0"/>
              <a:t> data. </a:t>
            </a:r>
          </a:p>
          <a:p>
            <a:pPr marL="742950" lvl="1" indent="-285750">
              <a:buFontTx/>
              <a:buChar char="-"/>
            </a:pPr>
            <a:r>
              <a:rPr lang="en-NL" sz="1400" dirty="0"/>
              <a:t>Time for calculating the power flow outputs</a:t>
            </a:r>
          </a:p>
          <a:p>
            <a:pPr marL="285750" indent="-285750">
              <a:buFontTx/>
              <a:buChar char="-"/>
            </a:pPr>
            <a:r>
              <a:rPr lang="en-NL" dirty="0"/>
              <a:t>Optimal EV charging</a:t>
            </a:r>
          </a:p>
          <a:p>
            <a:pPr marL="742950" lvl="1" indent="-285750">
              <a:buFontTx/>
              <a:buChar char="-"/>
            </a:pPr>
            <a:r>
              <a:rPr lang="en-GB" sz="1200" dirty="0"/>
              <a:t>T</a:t>
            </a:r>
            <a:r>
              <a:rPr lang="en-NL" sz="1200" dirty="0"/>
              <a:t>he ietarative process (heuristic, creating network, calculating power flow)</a:t>
            </a:r>
          </a:p>
          <a:p>
            <a:pPr marL="285750" indent="-285750">
              <a:buFontTx/>
              <a:buChar char="-"/>
            </a:pPr>
            <a:r>
              <a:rPr lang="en-NL" dirty="0"/>
              <a:t>Data set for </a:t>
            </a:r>
            <a:r>
              <a:rPr lang="en-GB" dirty="0"/>
              <a:t>neural network</a:t>
            </a:r>
          </a:p>
          <a:p>
            <a:pPr marL="742950" lvl="1" indent="-285750">
              <a:buFontTx/>
              <a:buChar char="-"/>
            </a:pPr>
            <a:r>
              <a:rPr lang="en-GB" sz="1400" dirty="0"/>
              <a:t>All process</a:t>
            </a:r>
          </a:p>
          <a:p>
            <a:pPr marL="285750" indent="-285750">
              <a:buFontTx/>
              <a:buChar char="-"/>
            </a:pPr>
            <a:r>
              <a:rPr lang="en-GB" dirty="0"/>
              <a:t>Network reconfiguration scenarios</a:t>
            </a:r>
          </a:p>
          <a:p>
            <a:pPr marL="742950" lvl="1" indent="-285750">
              <a:buFontTx/>
              <a:buChar char="-"/>
            </a:pPr>
            <a:r>
              <a:rPr lang="en-GB" sz="1400" dirty="0"/>
              <a:t>All process</a:t>
            </a:r>
          </a:p>
        </p:txBody>
      </p:sp>
      <p:sp>
        <p:nvSpPr>
          <p:cNvPr id="7" name="TextBox 6">
            <a:extLst>
              <a:ext uri="{FF2B5EF4-FFF2-40B4-BE49-F238E27FC236}">
                <a16:creationId xmlns:a16="http://schemas.microsoft.com/office/drawing/2014/main" id="{01BFB996-AFFD-A4C5-4C34-520221A65E59}"/>
              </a:ext>
            </a:extLst>
          </p:cNvPr>
          <p:cNvSpPr txBox="1"/>
          <p:nvPr/>
        </p:nvSpPr>
        <p:spPr>
          <a:xfrm>
            <a:off x="2016268" y="2013596"/>
            <a:ext cx="3813095" cy="646331"/>
          </a:xfrm>
          <a:prstGeom prst="rect">
            <a:avLst/>
          </a:prstGeom>
          <a:noFill/>
        </p:spPr>
        <p:txBody>
          <a:bodyPr wrap="none" rtlCol="0">
            <a:spAutoFit/>
          </a:bodyPr>
          <a:lstStyle/>
          <a:p>
            <a:r>
              <a:rPr lang="en-NL" dirty="0"/>
              <a:t>- Error compare to pyomo solver result</a:t>
            </a:r>
          </a:p>
          <a:p>
            <a:r>
              <a:rPr lang="en-NL" dirty="0"/>
              <a:t>- Index*:</a:t>
            </a:r>
          </a:p>
        </p:txBody>
      </p:sp>
    </p:spTree>
    <p:extLst>
      <p:ext uri="{BB962C8B-B14F-4D97-AF65-F5344CB8AC3E}">
        <p14:creationId xmlns:p14="http://schemas.microsoft.com/office/powerpoint/2010/main" val="310105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GB" sz="1400" dirty="0"/>
              <a:t>Time series</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1986954" cy="369332"/>
          </a:xfrm>
          <a:prstGeom prst="rect">
            <a:avLst/>
          </a:prstGeom>
          <a:noFill/>
        </p:spPr>
        <p:txBody>
          <a:bodyPr wrap="none" rtlCol="0">
            <a:spAutoFit/>
          </a:bodyPr>
          <a:lstStyle/>
          <a:p>
            <a:r>
              <a:rPr lang="en-NL" dirty="0"/>
              <a:t>One interval (1 PF):</a:t>
            </a:r>
          </a:p>
        </p:txBody>
      </p:sp>
      <p:sp>
        <p:nvSpPr>
          <p:cNvPr id="9" name="TextBox 8">
            <a:extLst>
              <a:ext uri="{FF2B5EF4-FFF2-40B4-BE49-F238E27FC236}">
                <a16:creationId xmlns:a16="http://schemas.microsoft.com/office/drawing/2014/main" id="{BC913FDB-1E16-51D3-9722-E67BB3732D00}"/>
              </a:ext>
            </a:extLst>
          </p:cNvPr>
          <p:cNvSpPr txBox="1"/>
          <p:nvPr/>
        </p:nvSpPr>
        <p:spPr>
          <a:xfrm>
            <a:off x="3258834" y="1326910"/>
            <a:ext cx="970137" cy="369332"/>
          </a:xfrm>
          <a:prstGeom prst="rect">
            <a:avLst/>
          </a:prstGeom>
          <a:noFill/>
        </p:spPr>
        <p:txBody>
          <a:bodyPr wrap="none" rtlCol="0">
            <a:spAutoFit/>
          </a:bodyPr>
          <a:lstStyle/>
          <a:p>
            <a:r>
              <a:rPr lang="en-NL" dirty="0"/>
              <a:t>33-node</a:t>
            </a:r>
          </a:p>
        </p:txBody>
      </p:sp>
      <p:grpSp>
        <p:nvGrpSpPr>
          <p:cNvPr id="23" name="Group 22">
            <a:extLst>
              <a:ext uri="{FF2B5EF4-FFF2-40B4-BE49-F238E27FC236}">
                <a16:creationId xmlns:a16="http://schemas.microsoft.com/office/drawing/2014/main" id="{C7ED58BC-1556-F9DC-B0CC-994EAAF11706}"/>
              </a:ext>
            </a:extLst>
          </p:cNvPr>
          <p:cNvGrpSpPr/>
          <p:nvPr/>
        </p:nvGrpSpPr>
        <p:grpSpPr>
          <a:xfrm>
            <a:off x="790113" y="2076615"/>
            <a:ext cx="8455487" cy="3666760"/>
            <a:chOff x="2129101" y="2445947"/>
            <a:chExt cx="7444166" cy="3084742"/>
          </a:xfrm>
        </p:grpSpPr>
        <p:pic>
          <p:nvPicPr>
            <p:cNvPr id="6" name="Picture 5" descr="A picture containing text, screenshot, font, number&#10;&#10;Description automatically generated">
              <a:extLst>
                <a:ext uri="{FF2B5EF4-FFF2-40B4-BE49-F238E27FC236}">
                  <a16:creationId xmlns:a16="http://schemas.microsoft.com/office/drawing/2014/main" id="{BDAF7C39-8CEF-68C8-792F-DB31A3D8DBFE}"/>
                </a:ext>
              </a:extLst>
            </p:cNvPr>
            <p:cNvPicPr>
              <a:picLocks noChangeAspect="1"/>
            </p:cNvPicPr>
            <p:nvPr/>
          </p:nvPicPr>
          <p:blipFill rotWithShape="1">
            <a:blip r:embed="rId2">
              <a:extLst>
                <a:ext uri="{28A0092B-C50C-407E-A947-70E740481C1C}">
                  <a14:useLocalDpi xmlns:a14="http://schemas.microsoft.com/office/drawing/2010/main" val="0"/>
                </a:ext>
              </a:extLst>
            </a:blip>
            <a:srcRect t="78530" b="10666"/>
            <a:stretch/>
          </p:blipFill>
          <p:spPr>
            <a:xfrm>
              <a:off x="2760442" y="2495150"/>
              <a:ext cx="4283501" cy="320130"/>
            </a:xfrm>
            <a:prstGeom prst="rect">
              <a:avLst/>
            </a:prstGeom>
          </p:spPr>
        </p:pic>
        <p:grpSp>
          <p:nvGrpSpPr>
            <p:cNvPr id="20" name="Group 19">
              <a:extLst>
                <a:ext uri="{FF2B5EF4-FFF2-40B4-BE49-F238E27FC236}">
                  <a16:creationId xmlns:a16="http://schemas.microsoft.com/office/drawing/2014/main" id="{54CEE54E-596C-8394-4487-EFD7A53A7C3D}"/>
                </a:ext>
              </a:extLst>
            </p:cNvPr>
            <p:cNvGrpSpPr/>
            <p:nvPr/>
          </p:nvGrpSpPr>
          <p:grpSpPr>
            <a:xfrm>
              <a:off x="2129101" y="2445947"/>
              <a:ext cx="4613841" cy="3084742"/>
              <a:chOff x="137015" y="2136953"/>
              <a:chExt cx="4613841" cy="3084742"/>
            </a:xfrm>
          </p:grpSpPr>
          <p:pic>
            <p:nvPicPr>
              <p:cNvPr id="17" name="Picture 16" descr="A picture containing text, screenshot, diagram, line&#10;&#10;Description automatically generated">
                <a:extLst>
                  <a:ext uri="{FF2B5EF4-FFF2-40B4-BE49-F238E27FC236}">
                    <a16:creationId xmlns:a16="http://schemas.microsoft.com/office/drawing/2014/main" id="{8CB98A79-8575-F8EF-AFD1-97C85BC698AF}"/>
                  </a:ext>
                </a:extLst>
              </p:cNvPr>
              <p:cNvPicPr>
                <a:picLocks noChangeAspect="1"/>
              </p:cNvPicPr>
              <p:nvPr/>
            </p:nvPicPr>
            <p:blipFill rotWithShape="1">
              <a:blip r:embed="rId3">
                <a:extLst>
                  <a:ext uri="{28A0092B-C50C-407E-A947-70E740481C1C}">
                    <a14:useLocalDpi xmlns:a14="http://schemas.microsoft.com/office/drawing/2010/main" val="0"/>
                  </a:ext>
                </a:extLst>
              </a:blip>
              <a:srcRect l="35415"/>
              <a:stretch/>
            </p:blipFill>
            <p:spPr>
              <a:xfrm>
                <a:off x="2310464" y="2457123"/>
                <a:ext cx="2440392" cy="2706763"/>
              </a:xfrm>
              <a:prstGeom prst="rect">
                <a:avLst/>
              </a:prstGeom>
            </p:spPr>
          </p:pic>
          <p:pic>
            <p:nvPicPr>
              <p:cNvPr id="18" name="Picture 17" descr="A picture containing screenshot, text, diagram, line&#10;&#10;Description automatically generated">
                <a:extLst>
                  <a:ext uri="{FF2B5EF4-FFF2-40B4-BE49-F238E27FC236}">
                    <a16:creationId xmlns:a16="http://schemas.microsoft.com/office/drawing/2014/main" id="{6822F712-19DC-36C4-0475-2BFFAD0A97AD}"/>
                  </a:ext>
                </a:extLst>
              </p:cNvPr>
              <p:cNvPicPr>
                <a:picLocks noChangeAspect="1"/>
              </p:cNvPicPr>
              <p:nvPr/>
            </p:nvPicPr>
            <p:blipFill rotWithShape="1">
              <a:blip r:embed="rId4">
                <a:extLst>
                  <a:ext uri="{28A0092B-C50C-407E-A947-70E740481C1C}">
                    <a14:useLocalDpi xmlns:a14="http://schemas.microsoft.com/office/drawing/2010/main" val="0"/>
                  </a:ext>
                </a:extLst>
              </a:blip>
              <a:srcRect r="54355"/>
              <a:stretch/>
            </p:blipFill>
            <p:spPr>
              <a:xfrm>
                <a:off x="156038" y="2457526"/>
                <a:ext cx="2203791" cy="2764169"/>
              </a:xfrm>
              <a:prstGeom prst="rect">
                <a:avLst/>
              </a:prstGeom>
            </p:spPr>
          </p:pic>
          <p:pic>
            <p:nvPicPr>
              <p:cNvPr id="19" name="Picture 18" descr="A picture containing screenshot, text, diagram, line&#10;&#10;Description automatically generated">
                <a:extLst>
                  <a:ext uri="{FF2B5EF4-FFF2-40B4-BE49-F238E27FC236}">
                    <a16:creationId xmlns:a16="http://schemas.microsoft.com/office/drawing/2014/main" id="{2A50AD0A-F9DD-5B2C-A11F-4524BC97B1BF}"/>
                  </a:ext>
                </a:extLst>
              </p:cNvPr>
              <p:cNvPicPr>
                <a:picLocks noChangeAspect="1"/>
              </p:cNvPicPr>
              <p:nvPr/>
            </p:nvPicPr>
            <p:blipFill rotWithShape="1">
              <a:blip r:embed="rId4">
                <a:extLst>
                  <a:ext uri="{28A0092B-C50C-407E-A947-70E740481C1C}">
                    <a14:useLocalDpi xmlns:a14="http://schemas.microsoft.com/office/drawing/2010/main" val="0"/>
                  </a:ext>
                </a:extLst>
              </a:blip>
              <a:srcRect t="4715" r="54355" b="81924"/>
              <a:stretch/>
            </p:blipFill>
            <p:spPr>
              <a:xfrm>
                <a:off x="137015" y="2136953"/>
                <a:ext cx="2203791" cy="369333"/>
              </a:xfrm>
              <a:prstGeom prst="rect">
                <a:avLst/>
              </a:prstGeom>
            </p:spPr>
          </p:pic>
        </p:grpSp>
        <p:pic>
          <p:nvPicPr>
            <p:cNvPr id="21" name="Picture 20" descr="A picture containing text, screenshot, font, number&#10;&#10;Description automatically generated">
              <a:extLst>
                <a:ext uri="{FF2B5EF4-FFF2-40B4-BE49-F238E27FC236}">
                  <a16:creationId xmlns:a16="http://schemas.microsoft.com/office/drawing/2014/main" id="{6D1E7D34-5202-1B62-DBB5-D6E32E6616F0}"/>
                </a:ext>
              </a:extLst>
            </p:cNvPr>
            <p:cNvPicPr>
              <a:picLocks noChangeAspect="1"/>
            </p:cNvPicPr>
            <p:nvPr/>
          </p:nvPicPr>
          <p:blipFill rotWithShape="1">
            <a:blip r:embed="rId2">
              <a:extLst>
                <a:ext uri="{28A0092B-C50C-407E-A947-70E740481C1C}">
                  <a14:useLocalDpi xmlns:a14="http://schemas.microsoft.com/office/drawing/2010/main" val="0"/>
                </a:ext>
              </a:extLst>
            </a:blip>
            <a:srcRect l="45320" t="78414" r="18012" b="13075"/>
            <a:stretch/>
          </p:blipFill>
          <p:spPr>
            <a:xfrm>
              <a:off x="4663073" y="2495150"/>
              <a:ext cx="4910194" cy="270968"/>
            </a:xfrm>
            <a:prstGeom prst="rect">
              <a:avLst/>
            </a:prstGeom>
          </p:spPr>
        </p:pic>
        <p:pic>
          <p:nvPicPr>
            <p:cNvPr id="22" name="Picture 21" descr="A picture containing text, screenshot, font, number&#10;&#10;Description automatically generated">
              <a:extLst>
                <a:ext uri="{FF2B5EF4-FFF2-40B4-BE49-F238E27FC236}">
                  <a16:creationId xmlns:a16="http://schemas.microsoft.com/office/drawing/2014/main" id="{FD631BFA-C440-F10D-66A3-B368C9C50DFB}"/>
                </a:ext>
              </a:extLst>
            </p:cNvPr>
            <p:cNvPicPr>
              <a:picLocks noChangeAspect="1"/>
            </p:cNvPicPr>
            <p:nvPr/>
          </p:nvPicPr>
          <p:blipFill rotWithShape="1">
            <a:blip r:embed="rId2">
              <a:extLst>
                <a:ext uri="{28A0092B-C50C-407E-A947-70E740481C1C}">
                  <a14:useLocalDpi xmlns:a14="http://schemas.microsoft.com/office/drawing/2010/main" val="0"/>
                </a:ext>
              </a:extLst>
            </a:blip>
            <a:srcRect l="86743" t="80396" b="14815"/>
            <a:stretch/>
          </p:blipFill>
          <p:spPr>
            <a:xfrm>
              <a:off x="6520274" y="2575034"/>
              <a:ext cx="567862" cy="141890"/>
            </a:xfrm>
            <a:prstGeom prst="rect">
              <a:avLst/>
            </a:prstGeom>
          </p:spPr>
        </p:pic>
      </p:grpSp>
      <p:sp>
        <p:nvSpPr>
          <p:cNvPr id="4" name="TextBox 3">
            <a:extLst>
              <a:ext uri="{FF2B5EF4-FFF2-40B4-BE49-F238E27FC236}">
                <a16:creationId xmlns:a16="http://schemas.microsoft.com/office/drawing/2014/main" id="{72BD730C-1F73-94ED-D9A8-8D2C10450036}"/>
              </a:ext>
            </a:extLst>
          </p:cNvPr>
          <p:cNvSpPr txBox="1"/>
          <p:nvPr/>
        </p:nvSpPr>
        <p:spPr>
          <a:xfrm>
            <a:off x="908572" y="5802603"/>
            <a:ext cx="1356653" cy="369332"/>
          </a:xfrm>
          <a:prstGeom prst="rect">
            <a:avLst/>
          </a:prstGeom>
          <a:noFill/>
        </p:spPr>
        <p:txBody>
          <a:bodyPr wrap="none" rtlCol="0">
            <a:spAutoFit/>
          </a:bodyPr>
          <a:lstStyle/>
          <a:p>
            <a:r>
              <a:rPr lang="en-GB" dirty="0"/>
              <a:t>E</a:t>
            </a:r>
            <a:r>
              <a:rPr lang="en-NL" dirty="0"/>
              <a:t>rror is zero </a:t>
            </a:r>
          </a:p>
        </p:txBody>
      </p:sp>
      <p:grpSp>
        <p:nvGrpSpPr>
          <p:cNvPr id="7" name="Group 6">
            <a:extLst>
              <a:ext uri="{FF2B5EF4-FFF2-40B4-BE49-F238E27FC236}">
                <a16:creationId xmlns:a16="http://schemas.microsoft.com/office/drawing/2014/main" id="{312841E2-57A8-4E29-C562-FD8AE39DAE7D}"/>
              </a:ext>
            </a:extLst>
          </p:cNvPr>
          <p:cNvGrpSpPr/>
          <p:nvPr/>
        </p:nvGrpSpPr>
        <p:grpSpPr>
          <a:xfrm rot="20502453">
            <a:off x="4954316" y="2529610"/>
            <a:ext cx="1146033" cy="1146033"/>
            <a:chOff x="4954316" y="2529610"/>
            <a:chExt cx="1146033" cy="1146033"/>
          </a:xfrm>
        </p:grpSpPr>
        <p:pic>
          <p:nvPicPr>
            <p:cNvPr id="1032" name="Picture 8" descr="Certified Stamp PNG Transparent Images Free Download | Vector Files |  Pngtree">
              <a:extLst>
                <a:ext uri="{FF2B5EF4-FFF2-40B4-BE49-F238E27FC236}">
                  <a16:creationId xmlns:a16="http://schemas.microsoft.com/office/drawing/2014/main" id="{774D8FDA-B11A-5A61-D9EC-F90E32BEC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49C6D90-5633-BC7D-EF65-005315650E5A}"/>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&gt;91%</a:t>
              </a:r>
            </a:p>
          </p:txBody>
        </p:sp>
      </p:grpSp>
    </p:spTree>
    <p:extLst>
      <p:ext uri="{BB962C8B-B14F-4D97-AF65-F5344CB8AC3E}">
        <p14:creationId xmlns:p14="http://schemas.microsoft.com/office/powerpoint/2010/main" val="319832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GB" sz="1400" dirty="0"/>
              <a:t>Time series</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1986954" cy="369332"/>
          </a:xfrm>
          <a:prstGeom prst="rect">
            <a:avLst/>
          </a:prstGeom>
          <a:noFill/>
        </p:spPr>
        <p:txBody>
          <a:bodyPr wrap="none" rtlCol="0">
            <a:spAutoFit/>
          </a:bodyPr>
          <a:lstStyle/>
          <a:p>
            <a:r>
              <a:rPr lang="en-NL" dirty="0"/>
              <a:t>One interval (1 PF):</a:t>
            </a:r>
          </a:p>
        </p:txBody>
      </p:sp>
      <p:pic>
        <p:nvPicPr>
          <p:cNvPr id="8" name="Picture 7" descr="A picture containing text, screenshot, font, number&#10;&#10;Description automatically generated">
            <a:extLst>
              <a:ext uri="{FF2B5EF4-FFF2-40B4-BE49-F238E27FC236}">
                <a16:creationId xmlns:a16="http://schemas.microsoft.com/office/drawing/2014/main" id="{30F4A9BA-4602-B6C2-835D-EE150ED31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955" y="2175716"/>
            <a:ext cx="4105002" cy="2960338"/>
          </a:xfrm>
          <a:prstGeom prst="rect">
            <a:avLst/>
          </a:prstGeom>
        </p:spPr>
      </p:pic>
      <p:sp>
        <p:nvSpPr>
          <p:cNvPr id="10" name="TextBox 9">
            <a:extLst>
              <a:ext uri="{FF2B5EF4-FFF2-40B4-BE49-F238E27FC236}">
                <a16:creationId xmlns:a16="http://schemas.microsoft.com/office/drawing/2014/main" id="{832A5CDB-794C-0F5D-EED2-2344F6F42153}"/>
              </a:ext>
            </a:extLst>
          </p:cNvPr>
          <p:cNvSpPr txBox="1"/>
          <p:nvPr/>
        </p:nvSpPr>
        <p:spPr>
          <a:xfrm>
            <a:off x="3353299" y="1304693"/>
            <a:ext cx="1087157" cy="369332"/>
          </a:xfrm>
          <a:prstGeom prst="rect">
            <a:avLst/>
          </a:prstGeom>
          <a:noFill/>
        </p:spPr>
        <p:txBody>
          <a:bodyPr wrap="none" rtlCol="0">
            <a:spAutoFit/>
          </a:bodyPr>
          <a:lstStyle/>
          <a:p>
            <a:r>
              <a:rPr lang="en-NL" dirty="0"/>
              <a:t>141-node</a:t>
            </a:r>
          </a:p>
        </p:txBody>
      </p:sp>
      <p:sp>
        <p:nvSpPr>
          <p:cNvPr id="11" name="TextBox 10">
            <a:extLst>
              <a:ext uri="{FF2B5EF4-FFF2-40B4-BE49-F238E27FC236}">
                <a16:creationId xmlns:a16="http://schemas.microsoft.com/office/drawing/2014/main" id="{8DF56F36-F95D-A536-9F5B-675680683C68}"/>
              </a:ext>
            </a:extLst>
          </p:cNvPr>
          <p:cNvSpPr txBox="1"/>
          <p:nvPr/>
        </p:nvSpPr>
        <p:spPr>
          <a:xfrm>
            <a:off x="71919" y="5789046"/>
            <a:ext cx="6883423" cy="276999"/>
          </a:xfrm>
          <a:prstGeom prst="rect">
            <a:avLst/>
          </a:prstGeom>
          <a:noFill/>
        </p:spPr>
        <p:txBody>
          <a:bodyPr wrap="none" rtlCol="0">
            <a:spAutoFit/>
          </a:bodyPr>
          <a:lstStyle/>
          <a:p>
            <a:r>
              <a:rPr lang="en-NL" sz="1200" dirty="0"/>
              <a:t>* Note that the differences in the voltage magnitude values are after 6 digit (0.1 volt difference for 141 bus)</a:t>
            </a:r>
          </a:p>
        </p:txBody>
      </p:sp>
      <p:sp>
        <p:nvSpPr>
          <p:cNvPr id="12" name="TextBox 11">
            <a:extLst>
              <a:ext uri="{FF2B5EF4-FFF2-40B4-BE49-F238E27FC236}">
                <a16:creationId xmlns:a16="http://schemas.microsoft.com/office/drawing/2014/main" id="{958C594A-7D5D-3B6E-12D2-7A2BDDF039AF}"/>
              </a:ext>
            </a:extLst>
          </p:cNvPr>
          <p:cNvSpPr txBox="1"/>
          <p:nvPr/>
        </p:nvSpPr>
        <p:spPr>
          <a:xfrm>
            <a:off x="6609395" y="2832584"/>
            <a:ext cx="261610" cy="276999"/>
          </a:xfrm>
          <a:prstGeom prst="rect">
            <a:avLst/>
          </a:prstGeom>
          <a:noFill/>
        </p:spPr>
        <p:txBody>
          <a:bodyPr wrap="none" rtlCol="0">
            <a:spAutoFit/>
          </a:bodyPr>
          <a:lstStyle/>
          <a:p>
            <a:r>
              <a:rPr lang="en-NL" sz="1200" dirty="0"/>
              <a:t>*</a:t>
            </a:r>
          </a:p>
        </p:txBody>
      </p:sp>
      <p:pic>
        <p:nvPicPr>
          <p:cNvPr id="5" name="Picture 4" descr="A picture containing text, screenshot, font, diagram&#10;&#10;Description automatically generated">
            <a:extLst>
              <a:ext uri="{FF2B5EF4-FFF2-40B4-BE49-F238E27FC236}">
                <a16:creationId xmlns:a16="http://schemas.microsoft.com/office/drawing/2014/main" id="{15FE7550-3A29-0541-94B9-EB7A8F38C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0" y="1826535"/>
            <a:ext cx="5283200" cy="3784600"/>
          </a:xfrm>
          <a:prstGeom prst="rect">
            <a:avLst/>
          </a:prstGeom>
        </p:spPr>
      </p:pic>
      <p:pic>
        <p:nvPicPr>
          <p:cNvPr id="13" name="Picture 12" descr="A picture containing text, screenshot, diagram, line&#10;&#10;Description automatically generated">
            <a:extLst>
              <a:ext uri="{FF2B5EF4-FFF2-40B4-BE49-F238E27FC236}">
                <a16:creationId xmlns:a16="http://schemas.microsoft.com/office/drawing/2014/main" id="{319EC7B5-54E6-F7F6-BD83-42D5ED410B75}"/>
              </a:ext>
            </a:extLst>
          </p:cNvPr>
          <p:cNvPicPr>
            <a:picLocks noChangeAspect="1"/>
          </p:cNvPicPr>
          <p:nvPr/>
        </p:nvPicPr>
        <p:blipFill rotWithShape="1">
          <a:blip r:embed="rId4">
            <a:extLst>
              <a:ext uri="{28A0092B-C50C-407E-A947-70E740481C1C}">
                <a14:useLocalDpi xmlns:a14="http://schemas.microsoft.com/office/drawing/2010/main" val="0"/>
              </a:ext>
            </a:extLst>
          </a:blip>
          <a:srcRect r="42607"/>
          <a:stretch/>
        </p:blipFill>
        <p:spPr>
          <a:xfrm>
            <a:off x="871846" y="1826535"/>
            <a:ext cx="3032217" cy="3810000"/>
          </a:xfrm>
          <a:prstGeom prst="rect">
            <a:avLst/>
          </a:prstGeom>
        </p:spPr>
      </p:pic>
      <p:sp>
        <p:nvSpPr>
          <p:cNvPr id="14" name="TextBox 13">
            <a:extLst>
              <a:ext uri="{FF2B5EF4-FFF2-40B4-BE49-F238E27FC236}">
                <a16:creationId xmlns:a16="http://schemas.microsoft.com/office/drawing/2014/main" id="{06D5A35C-FC00-0BF3-C81D-1755C33E9168}"/>
              </a:ext>
            </a:extLst>
          </p:cNvPr>
          <p:cNvSpPr txBox="1"/>
          <p:nvPr/>
        </p:nvSpPr>
        <p:spPr>
          <a:xfrm>
            <a:off x="3754022" y="2601751"/>
            <a:ext cx="300082" cy="369332"/>
          </a:xfrm>
          <a:prstGeom prst="rect">
            <a:avLst/>
          </a:prstGeom>
          <a:noFill/>
        </p:spPr>
        <p:txBody>
          <a:bodyPr wrap="none" rtlCol="0">
            <a:spAutoFit/>
          </a:bodyPr>
          <a:lstStyle/>
          <a:p>
            <a:r>
              <a:rPr lang="en-NL" dirty="0"/>
              <a:t>*</a:t>
            </a:r>
          </a:p>
        </p:txBody>
      </p:sp>
      <p:grpSp>
        <p:nvGrpSpPr>
          <p:cNvPr id="4" name="Group 3">
            <a:extLst>
              <a:ext uri="{FF2B5EF4-FFF2-40B4-BE49-F238E27FC236}">
                <a16:creationId xmlns:a16="http://schemas.microsoft.com/office/drawing/2014/main" id="{5C2F0F2B-1A76-6A4D-8435-37863B0EBC7F}"/>
              </a:ext>
            </a:extLst>
          </p:cNvPr>
          <p:cNvGrpSpPr/>
          <p:nvPr/>
        </p:nvGrpSpPr>
        <p:grpSpPr>
          <a:xfrm rot="20502453">
            <a:off x="4969873" y="2028734"/>
            <a:ext cx="1146033" cy="1146033"/>
            <a:chOff x="4954316" y="2529610"/>
            <a:chExt cx="1146033" cy="1146033"/>
          </a:xfrm>
        </p:grpSpPr>
        <p:pic>
          <p:nvPicPr>
            <p:cNvPr id="6" name="Picture 8" descr="Certified Stamp PNG Transparent Images Free Download | Vector Files |  Pngtree">
              <a:extLst>
                <a:ext uri="{FF2B5EF4-FFF2-40B4-BE49-F238E27FC236}">
                  <a16:creationId xmlns:a16="http://schemas.microsoft.com/office/drawing/2014/main" id="{D5FC6EB3-8795-91AC-1F88-EB0777A9B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6FBCF980-7CD5-0244-9435-4626D17D5B8D}"/>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&gt;90%</a:t>
              </a:r>
            </a:p>
          </p:txBody>
        </p:sp>
      </p:grpSp>
    </p:spTree>
    <p:extLst>
      <p:ext uri="{BB962C8B-B14F-4D97-AF65-F5344CB8AC3E}">
        <p14:creationId xmlns:p14="http://schemas.microsoft.com/office/powerpoint/2010/main" val="83202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GB" sz="1400" dirty="0"/>
              <a:t>Time series</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3651128" cy="369332"/>
          </a:xfrm>
          <a:prstGeom prst="rect">
            <a:avLst/>
          </a:prstGeom>
          <a:noFill/>
        </p:spPr>
        <p:txBody>
          <a:bodyPr wrap="none" rtlCol="0">
            <a:spAutoFit/>
          </a:bodyPr>
          <a:lstStyle/>
          <a:p>
            <a:r>
              <a:rPr lang="en-NL" dirty="0"/>
              <a:t>96 interval (one day- 15 min) (96 PF):</a:t>
            </a:r>
          </a:p>
        </p:txBody>
      </p:sp>
      <p:sp>
        <p:nvSpPr>
          <p:cNvPr id="9" name="TextBox 8">
            <a:extLst>
              <a:ext uri="{FF2B5EF4-FFF2-40B4-BE49-F238E27FC236}">
                <a16:creationId xmlns:a16="http://schemas.microsoft.com/office/drawing/2014/main" id="{BC913FDB-1E16-51D3-9722-E67BB3732D00}"/>
              </a:ext>
            </a:extLst>
          </p:cNvPr>
          <p:cNvSpPr txBox="1"/>
          <p:nvPr/>
        </p:nvSpPr>
        <p:spPr>
          <a:xfrm>
            <a:off x="1715784" y="1880708"/>
            <a:ext cx="970137" cy="369332"/>
          </a:xfrm>
          <a:prstGeom prst="rect">
            <a:avLst/>
          </a:prstGeom>
          <a:noFill/>
        </p:spPr>
        <p:txBody>
          <a:bodyPr wrap="none" rtlCol="0">
            <a:spAutoFit/>
          </a:bodyPr>
          <a:lstStyle/>
          <a:p>
            <a:r>
              <a:rPr lang="en-NL" dirty="0"/>
              <a:t>33-node</a:t>
            </a:r>
          </a:p>
        </p:txBody>
      </p:sp>
      <p:sp>
        <p:nvSpPr>
          <p:cNvPr id="10" name="TextBox 9">
            <a:extLst>
              <a:ext uri="{FF2B5EF4-FFF2-40B4-BE49-F238E27FC236}">
                <a16:creationId xmlns:a16="http://schemas.microsoft.com/office/drawing/2014/main" id="{832A5CDB-794C-0F5D-EED2-2344F6F42153}"/>
              </a:ext>
            </a:extLst>
          </p:cNvPr>
          <p:cNvSpPr txBox="1"/>
          <p:nvPr/>
        </p:nvSpPr>
        <p:spPr>
          <a:xfrm>
            <a:off x="5679896" y="1880708"/>
            <a:ext cx="1087157" cy="369332"/>
          </a:xfrm>
          <a:prstGeom prst="rect">
            <a:avLst/>
          </a:prstGeom>
          <a:noFill/>
        </p:spPr>
        <p:txBody>
          <a:bodyPr wrap="none" rtlCol="0">
            <a:spAutoFit/>
          </a:bodyPr>
          <a:lstStyle/>
          <a:p>
            <a:r>
              <a:rPr lang="en-NL" dirty="0"/>
              <a:t>141-node</a:t>
            </a:r>
          </a:p>
        </p:txBody>
      </p:sp>
      <p:pic>
        <p:nvPicPr>
          <p:cNvPr id="11" name="Picture 10" descr="A screenshot of a computer&#10;&#10;Description automatically generated with medium confidence">
            <a:extLst>
              <a:ext uri="{FF2B5EF4-FFF2-40B4-BE49-F238E27FC236}">
                <a16:creationId xmlns:a16="http://schemas.microsoft.com/office/drawing/2014/main" id="{A31CE382-EEC7-0CF1-CF96-551BA0B08002}"/>
              </a:ext>
            </a:extLst>
          </p:cNvPr>
          <p:cNvPicPr>
            <a:picLocks noChangeAspect="1"/>
          </p:cNvPicPr>
          <p:nvPr/>
        </p:nvPicPr>
        <p:blipFill rotWithShape="1">
          <a:blip r:embed="rId2">
            <a:extLst>
              <a:ext uri="{28A0092B-C50C-407E-A947-70E740481C1C}">
                <a14:useLocalDpi xmlns:a14="http://schemas.microsoft.com/office/drawing/2010/main" val="0"/>
              </a:ext>
            </a:extLst>
          </a:blip>
          <a:srcRect l="39130" t="74522" b="9658"/>
          <a:stretch/>
        </p:blipFill>
        <p:spPr>
          <a:xfrm>
            <a:off x="2404478" y="5545082"/>
            <a:ext cx="2641611" cy="468745"/>
          </a:xfrm>
          <a:prstGeom prst="rect">
            <a:avLst/>
          </a:prstGeom>
        </p:spPr>
      </p:pic>
      <p:grpSp>
        <p:nvGrpSpPr>
          <p:cNvPr id="18" name="Group 17">
            <a:extLst>
              <a:ext uri="{FF2B5EF4-FFF2-40B4-BE49-F238E27FC236}">
                <a16:creationId xmlns:a16="http://schemas.microsoft.com/office/drawing/2014/main" id="{F20D52D4-93CA-D3EF-DB8E-ED29A42BBA91}"/>
              </a:ext>
            </a:extLst>
          </p:cNvPr>
          <p:cNvGrpSpPr/>
          <p:nvPr/>
        </p:nvGrpSpPr>
        <p:grpSpPr>
          <a:xfrm>
            <a:off x="368217" y="2414210"/>
            <a:ext cx="4136683" cy="2878623"/>
            <a:chOff x="545390" y="2368414"/>
            <a:chExt cx="6391317" cy="3810000"/>
          </a:xfrm>
        </p:grpSpPr>
        <p:pic>
          <p:nvPicPr>
            <p:cNvPr id="15" name="Picture 14" descr="A picture containing text, screenshot, diagram, line&#10;&#10;Description automatically generated">
              <a:extLst>
                <a:ext uri="{FF2B5EF4-FFF2-40B4-BE49-F238E27FC236}">
                  <a16:creationId xmlns:a16="http://schemas.microsoft.com/office/drawing/2014/main" id="{C4ED162D-78F0-2026-AC96-7D5BFDE9D13E}"/>
                </a:ext>
              </a:extLst>
            </p:cNvPr>
            <p:cNvPicPr>
              <a:picLocks noChangeAspect="1"/>
            </p:cNvPicPr>
            <p:nvPr/>
          </p:nvPicPr>
          <p:blipFill rotWithShape="1">
            <a:blip r:embed="rId3">
              <a:extLst>
                <a:ext uri="{28A0092B-C50C-407E-A947-70E740481C1C}">
                  <a14:useLocalDpi xmlns:a14="http://schemas.microsoft.com/office/drawing/2010/main" val="0"/>
                </a:ext>
              </a:extLst>
            </a:blip>
            <a:srcRect l="36304"/>
            <a:stretch/>
          </p:blipFill>
          <p:spPr>
            <a:xfrm>
              <a:off x="3571538" y="2368414"/>
              <a:ext cx="3365169" cy="3784600"/>
            </a:xfrm>
            <a:prstGeom prst="rect">
              <a:avLst/>
            </a:prstGeom>
          </p:spPr>
        </p:pic>
        <p:pic>
          <p:nvPicPr>
            <p:cNvPr id="17" name="Picture 16" descr="A picture containing screenshot, text, diagram, line&#10;&#10;Description automatically generated">
              <a:extLst>
                <a:ext uri="{FF2B5EF4-FFF2-40B4-BE49-F238E27FC236}">
                  <a16:creationId xmlns:a16="http://schemas.microsoft.com/office/drawing/2014/main" id="{E4D42AAE-72CE-25DF-C001-8396E9F9C1CA}"/>
                </a:ext>
              </a:extLst>
            </p:cNvPr>
            <p:cNvPicPr>
              <a:picLocks noChangeAspect="1"/>
            </p:cNvPicPr>
            <p:nvPr/>
          </p:nvPicPr>
          <p:blipFill rotWithShape="1">
            <a:blip r:embed="rId4">
              <a:extLst>
                <a:ext uri="{28A0092B-C50C-407E-A947-70E740481C1C}">
                  <a14:useLocalDpi xmlns:a14="http://schemas.microsoft.com/office/drawing/2010/main" val="0"/>
                </a:ext>
              </a:extLst>
            </a:blip>
            <a:srcRect r="54078"/>
            <a:stretch/>
          </p:blipFill>
          <p:spPr>
            <a:xfrm>
              <a:off x="545390" y="2368414"/>
              <a:ext cx="3044356" cy="3810000"/>
            </a:xfrm>
            <a:prstGeom prst="rect">
              <a:avLst/>
            </a:prstGeom>
          </p:spPr>
        </p:pic>
      </p:grpSp>
      <p:pic>
        <p:nvPicPr>
          <p:cNvPr id="19" name="Picture 18" descr="A screenshot of a computer&#10;&#10;Description automatically generated with medium confidence">
            <a:extLst>
              <a:ext uri="{FF2B5EF4-FFF2-40B4-BE49-F238E27FC236}">
                <a16:creationId xmlns:a16="http://schemas.microsoft.com/office/drawing/2014/main" id="{933C66F7-B019-E459-F752-C4E6E5022C24}"/>
              </a:ext>
            </a:extLst>
          </p:cNvPr>
          <p:cNvPicPr>
            <a:picLocks noChangeAspect="1"/>
          </p:cNvPicPr>
          <p:nvPr/>
        </p:nvPicPr>
        <p:blipFill rotWithShape="1">
          <a:blip r:embed="rId2">
            <a:extLst>
              <a:ext uri="{28A0092B-C50C-407E-A947-70E740481C1C}">
                <a14:useLocalDpi xmlns:a14="http://schemas.microsoft.com/office/drawing/2010/main" val="0"/>
              </a:ext>
            </a:extLst>
          </a:blip>
          <a:srcRect l="45072" t="74522" r="22864" b="9658"/>
          <a:stretch/>
        </p:blipFill>
        <p:spPr>
          <a:xfrm>
            <a:off x="3559879" y="5545082"/>
            <a:ext cx="1391479" cy="468745"/>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A3A24359-4584-FDA7-0125-B7096EBF37B9}"/>
              </a:ext>
            </a:extLst>
          </p:cNvPr>
          <p:cNvPicPr>
            <a:picLocks noChangeAspect="1"/>
          </p:cNvPicPr>
          <p:nvPr/>
        </p:nvPicPr>
        <p:blipFill rotWithShape="1">
          <a:blip r:embed="rId2">
            <a:extLst>
              <a:ext uri="{28A0092B-C50C-407E-A947-70E740481C1C}">
                <a14:useLocalDpi xmlns:a14="http://schemas.microsoft.com/office/drawing/2010/main" val="0"/>
              </a:ext>
            </a:extLst>
          </a:blip>
          <a:srcRect l="45072" t="74522" r="22864" b="9658"/>
          <a:stretch/>
        </p:blipFill>
        <p:spPr>
          <a:xfrm>
            <a:off x="4650533" y="5545081"/>
            <a:ext cx="1391479" cy="468745"/>
          </a:xfrm>
          <a:prstGeom prst="rect">
            <a:avLst/>
          </a:prstGeom>
        </p:spPr>
      </p:pic>
      <p:pic>
        <p:nvPicPr>
          <p:cNvPr id="21" name="Picture 20" descr="A screenshot of a computer&#10;&#10;Description automatically generated with medium confidence">
            <a:extLst>
              <a:ext uri="{FF2B5EF4-FFF2-40B4-BE49-F238E27FC236}">
                <a16:creationId xmlns:a16="http://schemas.microsoft.com/office/drawing/2014/main" id="{EF2FD795-DAFA-6366-D6A6-B6C8B64BB71C}"/>
              </a:ext>
            </a:extLst>
          </p:cNvPr>
          <p:cNvPicPr>
            <a:picLocks noChangeAspect="1"/>
          </p:cNvPicPr>
          <p:nvPr/>
        </p:nvPicPr>
        <p:blipFill rotWithShape="1">
          <a:blip r:embed="rId2">
            <a:extLst>
              <a:ext uri="{28A0092B-C50C-407E-A947-70E740481C1C}">
                <a14:useLocalDpi xmlns:a14="http://schemas.microsoft.com/office/drawing/2010/main" val="0"/>
              </a:ext>
            </a:extLst>
          </a:blip>
          <a:srcRect l="83160" t="79250" r="-16" b="14309"/>
          <a:stretch/>
        </p:blipFill>
        <p:spPr>
          <a:xfrm>
            <a:off x="4754880" y="5685183"/>
            <a:ext cx="731520" cy="190832"/>
          </a:xfrm>
          <a:prstGeom prst="rect">
            <a:avLst/>
          </a:prstGeom>
        </p:spPr>
      </p:pic>
      <p:pic>
        <p:nvPicPr>
          <p:cNvPr id="22" name="Picture 21" descr="A screenshot of a computer&#10;&#10;Description automatically generated with medium confidence">
            <a:extLst>
              <a:ext uri="{FF2B5EF4-FFF2-40B4-BE49-F238E27FC236}">
                <a16:creationId xmlns:a16="http://schemas.microsoft.com/office/drawing/2014/main" id="{D0D8DA01-AC47-75A4-26D2-6A6DDCE2DF00}"/>
              </a:ext>
            </a:extLst>
          </p:cNvPr>
          <p:cNvPicPr>
            <a:picLocks noChangeAspect="1"/>
          </p:cNvPicPr>
          <p:nvPr/>
        </p:nvPicPr>
        <p:blipFill rotWithShape="1">
          <a:blip r:embed="rId2">
            <a:extLst>
              <a:ext uri="{28A0092B-C50C-407E-A947-70E740481C1C}">
                <a14:useLocalDpi xmlns:a14="http://schemas.microsoft.com/office/drawing/2010/main" val="0"/>
              </a:ext>
            </a:extLst>
          </a:blip>
          <a:srcRect l="45072" t="74522" r="22864" b="9658"/>
          <a:stretch/>
        </p:blipFill>
        <p:spPr>
          <a:xfrm>
            <a:off x="5900665" y="5545080"/>
            <a:ext cx="1391479" cy="468745"/>
          </a:xfrm>
          <a:prstGeom prst="rect">
            <a:avLst/>
          </a:prstGeom>
        </p:spPr>
      </p:pic>
      <p:pic>
        <p:nvPicPr>
          <p:cNvPr id="23" name="Picture 22" descr="A screenshot of a computer&#10;&#10;Description automatically generated with medium confidence">
            <a:extLst>
              <a:ext uri="{FF2B5EF4-FFF2-40B4-BE49-F238E27FC236}">
                <a16:creationId xmlns:a16="http://schemas.microsoft.com/office/drawing/2014/main" id="{70E0ADC9-217A-C5C3-98CB-8BABDA9CFF8F}"/>
              </a:ext>
            </a:extLst>
          </p:cNvPr>
          <p:cNvPicPr>
            <a:picLocks noChangeAspect="1"/>
          </p:cNvPicPr>
          <p:nvPr/>
        </p:nvPicPr>
        <p:blipFill rotWithShape="1">
          <a:blip r:embed="rId2">
            <a:extLst>
              <a:ext uri="{28A0092B-C50C-407E-A947-70E740481C1C}">
                <a14:useLocalDpi xmlns:a14="http://schemas.microsoft.com/office/drawing/2010/main" val="0"/>
              </a:ext>
            </a:extLst>
          </a:blip>
          <a:srcRect l="45072" t="74522" r="22864" b="9658"/>
          <a:stretch/>
        </p:blipFill>
        <p:spPr>
          <a:xfrm>
            <a:off x="7010669" y="5545079"/>
            <a:ext cx="1391479" cy="468745"/>
          </a:xfrm>
          <a:prstGeom prst="rect">
            <a:avLst/>
          </a:prstGeom>
        </p:spPr>
      </p:pic>
      <p:pic>
        <p:nvPicPr>
          <p:cNvPr id="24" name="Picture 23" descr="A screenshot of a computer&#10;&#10;Description automatically generated with medium confidence">
            <a:extLst>
              <a:ext uri="{FF2B5EF4-FFF2-40B4-BE49-F238E27FC236}">
                <a16:creationId xmlns:a16="http://schemas.microsoft.com/office/drawing/2014/main" id="{D3C38CEA-7BA2-1B39-D610-556281E81812}"/>
              </a:ext>
            </a:extLst>
          </p:cNvPr>
          <p:cNvPicPr>
            <a:picLocks noChangeAspect="1"/>
          </p:cNvPicPr>
          <p:nvPr/>
        </p:nvPicPr>
        <p:blipFill rotWithShape="1">
          <a:blip r:embed="rId2">
            <a:extLst>
              <a:ext uri="{28A0092B-C50C-407E-A947-70E740481C1C}">
                <a14:useLocalDpi xmlns:a14="http://schemas.microsoft.com/office/drawing/2010/main" val="0"/>
              </a:ext>
            </a:extLst>
          </a:blip>
          <a:srcRect l="45072" t="74522" r="22864" b="9658"/>
          <a:stretch/>
        </p:blipFill>
        <p:spPr>
          <a:xfrm>
            <a:off x="8101403" y="5545078"/>
            <a:ext cx="1391479" cy="468745"/>
          </a:xfrm>
          <a:prstGeom prst="rect">
            <a:avLst/>
          </a:prstGeom>
        </p:spPr>
      </p:pic>
      <p:grpSp>
        <p:nvGrpSpPr>
          <p:cNvPr id="29" name="Group 28">
            <a:extLst>
              <a:ext uri="{FF2B5EF4-FFF2-40B4-BE49-F238E27FC236}">
                <a16:creationId xmlns:a16="http://schemas.microsoft.com/office/drawing/2014/main" id="{F2B76E2E-8BFA-F05F-F6A5-BEAB501F4110}"/>
              </a:ext>
            </a:extLst>
          </p:cNvPr>
          <p:cNvGrpSpPr/>
          <p:nvPr/>
        </p:nvGrpSpPr>
        <p:grpSpPr>
          <a:xfrm>
            <a:off x="4754880" y="2326095"/>
            <a:ext cx="4146070" cy="2906168"/>
            <a:chOff x="2338630" y="2415132"/>
            <a:chExt cx="4874970" cy="2906168"/>
          </a:xfrm>
        </p:grpSpPr>
        <p:pic>
          <p:nvPicPr>
            <p:cNvPr id="26" name="Picture 25" descr="A picture containing text, screenshot, diagram, line&#10;&#10;Description automatically generated">
              <a:extLst>
                <a:ext uri="{FF2B5EF4-FFF2-40B4-BE49-F238E27FC236}">
                  <a16:creationId xmlns:a16="http://schemas.microsoft.com/office/drawing/2014/main" id="{07EB2294-90FF-4436-02F7-23A717544564}"/>
                </a:ext>
              </a:extLst>
            </p:cNvPr>
            <p:cNvPicPr>
              <a:picLocks noChangeAspect="1"/>
            </p:cNvPicPr>
            <p:nvPr/>
          </p:nvPicPr>
          <p:blipFill rotWithShape="1">
            <a:blip r:embed="rId5">
              <a:extLst>
                <a:ext uri="{28A0092B-C50C-407E-A947-70E740481C1C}">
                  <a14:useLocalDpi xmlns:a14="http://schemas.microsoft.com/office/drawing/2010/main" val="0"/>
                </a:ext>
              </a:extLst>
            </a:blip>
            <a:srcRect l="36541"/>
            <a:stretch/>
          </p:blipFill>
          <p:spPr>
            <a:xfrm>
              <a:off x="4639102" y="2415132"/>
              <a:ext cx="2574498" cy="2906168"/>
            </a:xfrm>
            <a:prstGeom prst="rect">
              <a:avLst/>
            </a:prstGeom>
          </p:spPr>
        </p:pic>
        <p:pic>
          <p:nvPicPr>
            <p:cNvPr id="28" name="Picture 27" descr="A picture containing text, screenshot, diagram, line&#10;&#10;Description automatically generated">
              <a:extLst>
                <a:ext uri="{FF2B5EF4-FFF2-40B4-BE49-F238E27FC236}">
                  <a16:creationId xmlns:a16="http://schemas.microsoft.com/office/drawing/2014/main" id="{49B25BCD-B5E3-73B9-5299-727764186554}"/>
                </a:ext>
              </a:extLst>
            </p:cNvPr>
            <p:cNvPicPr>
              <a:picLocks noChangeAspect="1"/>
            </p:cNvPicPr>
            <p:nvPr/>
          </p:nvPicPr>
          <p:blipFill rotWithShape="1">
            <a:blip r:embed="rId6">
              <a:extLst>
                <a:ext uri="{28A0092B-C50C-407E-A947-70E740481C1C}">
                  <a14:useLocalDpi xmlns:a14="http://schemas.microsoft.com/office/drawing/2010/main" val="0"/>
                </a:ext>
              </a:extLst>
            </a:blip>
            <a:srcRect r="40314"/>
            <a:stretch/>
          </p:blipFill>
          <p:spPr>
            <a:xfrm>
              <a:off x="2338630" y="2441120"/>
              <a:ext cx="2352266" cy="2842117"/>
            </a:xfrm>
            <a:prstGeom prst="rect">
              <a:avLst/>
            </a:prstGeom>
          </p:spPr>
        </p:pic>
      </p:grpSp>
      <p:grpSp>
        <p:nvGrpSpPr>
          <p:cNvPr id="7" name="Group 6">
            <a:extLst>
              <a:ext uri="{FF2B5EF4-FFF2-40B4-BE49-F238E27FC236}">
                <a16:creationId xmlns:a16="http://schemas.microsoft.com/office/drawing/2014/main" id="{80164756-015B-BB36-4CDC-5165BD97A718}"/>
              </a:ext>
            </a:extLst>
          </p:cNvPr>
          <p:cNvGrpSpPr/>
          <p:nvPr/>
        </p:nvGrpSpPr>
        <p:grpSpPr>
          <a:xfrm>
            <a:off x="3078620" y="2414210"/>
            <a:ext cx="1146033" cy="1146033"/>
            <a:chOff x="2351748" y="2270291"/>
            <a:chExt cx="1146033" cy="1146033"/>
          </a:xfrm>
        </p:grpSpPr>
        <p:grpSp>
          <p:nvGrpSpPr>
            <p:cNvPr id="8" name="Group 7">
              <a:extLst>
                <a:ext uri="{FF2B5EF4-FFF2-40B4-BE49-F238E27FC236}">
                  <a16:creationId xmlns:a16="http://schemas.microsoft.com/office/drawing/2014/main" id="{5D51CD34-8DB7-AD60-0C72-512A47E4E6DD}"/>
                </a:ext>
              </a:extLst>
            </p:cNvPr>
            <p:cNvGrpSpPr/>
            <p:nvPr/>
          </p:nvGrpSpPr>
          <p:grpSpPr>
            <a:xfrm rot="20502453">
              <a:off x="2351748" y="2270291"/>
              <a:ext cx="1146033" cy="1146033"/>
              <a:chOff x="4954316" y="2529610"/>
              <a:chExt cx="1146033" cy="1146033"/>
            </a:xfrm>
          </p:grpSpPr>
          <p:pic>
            <p:nvPicPr>
              <p:cNvPr id="13" name="Picture 8" descr="Certified Stamp PNG Transparent Images Free Download | Vector Files |  Pngtree">
                <a:extLst>
                  <a:ext uri="{FF2B5EF4-FFF2-40B4-BE49-F238E27FC236}">
                    <a16:creationId xmlns:a16="http://schemas.microsoft.com/office/drawing/2014/main" id="{97BD3334-B71C-5C78-7380-80DDBB786D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40B0B47B-5EEB-EDCE-49E9-C8D9258540D9}"/>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&gt;430 </a:t>
                </a:r>
              </a:p>
            </p:txBody>
          </p:sp>
        </p:grpSp>
        <p:sp>
          <p:nvSpPr>
            <p:cNvPr id="12" name="TextBox 11">
              <a:extLst>
                <a:ext uri="{FF2B5EF4-FFF2-40B4-BE49-F238E27FC236}">
                  <a16:creationId xmlns:a16="http://schemas.microsoft.com/office/drawing/2014/main" id="{A4D229D5-93EA-8649-040E-427280FF8E50}"/>
                </a:ext>
              </a:extLst>
            </p:cNvPr>
            <p:cNvSpPr txBox="1"/>
            <p:nvPr/>
          </p:nvSpPr>
          <p:spPr>
            <a:xfrm rot="20577997">
              <a:off x="2550562" y="2732727"/>
              <a:ext cx="763351" cy="215444"/>
            </a:xfrm>
            <a:prstGeom prst="rect">
              <a:avLst/>
            </a:prstGeom>
            <a:noFill/>
          </p:spPr>
          <p:txBody>
            <a:bodyPr wrap="none" rtlCol="0">
              <a:spAutoFit/>
            </a:bodyPr>
            <a:lstStyle/>
            <a:p>
              <a:r>
                <a:rPr lang="en-GB" sz="800" b="1" i="0" u="none" strike="noStrike" dirty="0">
                  <a:solidFill>
                    <a:schemeClr val="tx2">
                      <a:lumMod val="50000"/>
                    </a:schemeClr>
                  </a:solidFill>
                  <a:effectLst/>
                  <a:latin typeface="arial" panose="020B0604020202020204" pitchFamily="34" charset="0"/>
                </a:rPr>
                <a:t>times faster</a:t>
              </a:r>
              <a:endParaRPr lang="en-NL" sz="800" dirty="0">
                <a:solidFill>
                  <a:schemeClr val="tx2">
                    <a:lumMod val="50000"/>
                  </a:schemeClr>
                </a:solidFill>
              </a:endParaRPr>
            </a:p>
          </p:txBody>
        </p:sp>
      </p:grpSp>
      <p:grpSp>
        <p:nvGrpSpPr>
          <p:cNvPr id="16" name="Group 15">
            <a:extLst>
              <a:ext uri="{FF2B5EF4-FFF2-40B4-BE49-F238E27FC236}">
                <a16:creationId xmlns:a16="http://schemas.microsoft.com/office/drawing/2014/main" id="{A7C084C3-4FD0-2103-C03B-F0FC521951CC}"/>
              </a:ext>
            </a:extLst>
          </p:cNvPr>
          <p:cNvGrpSpPr/>
          <p:nvPr/>
        </p:nvGrpSpPr>
        <p:grpSpPr>
          <a:xfrm>
            <a:off x="7452499" y="2352083"/>
            <a:ext cx="1146033" cy="1146033"/>
            <a:chOff x="2351748" y="2270291"/>
            <a:chExt cx="1146033" cy="1146033"/>
          </a:xfrm>
        </p:grpSpPr>
        <p:grpSp>
          <p:nvGrpSpPr>
            <p:cNvPr id="25" name="Group 24">
              <a:extLst>
                <a:ext uri="{FF2B5EF4-FFF2-40B4-BE49-F238E27FC236}">
                  <a16:creationId xmlns:a16="http://schemas.microsoft.com/office/drawing/2014/main" id="{C53F0DD7-B983-D411-E28E-4256BC19D691}"/>
                </a:ext>
              </a:extLst>
            </p:cNvPr>
            <p:cNvGrpSpPr/>
            <p:nvPr/>
          </p:nvGrpSpPr>
          <p:grpSpPr>
            <a:xfrm rot="20502453">
              <a:off x="2351748" y="2270291"/>
              <a:ext cx="1146033" cy="1146033"/>
              <a:chOff x="4954316" y="2529610"/>
              <a:chExt cx="1146033" cy="1146033"/>
            </a:xfrm>
          </p:grpSpPr>
          <p:pic>
            <p:nvPicPr>
              <p:cNvPr id="30" name="Picture 8" descr="Certified Stamp PNG Transparent Images Free Download | Vector Files |  Pngtree">
                <a:extLst>
                  <a:ext uri="{FF2B5EF4-FFF2-40B4-BE49-F238E27FC236}">
                    <a16:creationId xmlns:a16="http://schemas.microsoft.com/office/drawing/2014/main" id="{B43E989D-7410-D891-FF3D-CF38E32E57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a:extLst>
                  <a:ext uri="{FF2B5EF4-FFF2-40B4-BE49-F238E27FC236}">
                    <a16:creationId xmlns:a16="http://schemas.microsoft.com/office/drawing/2014/main" id="{5C491F59-8F88-0B7A-602F-E056592DDB7F}"/>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&gt;150 </a:t>
                </a:r>
              </a:p>
            </p:txBody>
          </p:sp>
        </p:grpSp>
        <p:sp>
          <p:nvSpPr>
            <p:cNvPr id="27" name="TextBox 26">
              <a:extLst>
                <a:ext uri="{FF2B5EF4-FFF2-40B4-BE49-F238E27FC236}">
                  <a16:creationId xmlns:a16="http://schemas.microsoft.com/office/drawing/2014/main" id="{0A7D97E6-7909-B530-6579-3B95A6C5513E}"/>
                </a:ext>
              </a:extLst>
            </p:cNvPr>
            <p:cNvSpPr txBox="1"/>
            <p:nvPr/>
          </p:nvSpPr>
          <p:spPr>
            <a:xfrm rot="20577997">
              <a:off x="2550562" y="2732727"/>
              <a:ext cx="763351" cy="215444"/>
            </a:xfrm>
            <a:prstGeom prst="rect">
              <a:avLst/>
            </a:prstGeom>
            <a:noFill/>
          </p:spPr>
          <p:txBody>
            <a:bodyPr wrap="none" rtlCol="0">
              <a:spAutoFit/>
            </a:bodyPr>
            <a:lstStyle/>
            <a:p>
              <a:r>
                <a:rPr lang="en-GB" sz="800" b="1" i="0" u="none" strike="noStrike" dirty="0">
                  <a:solidFill>
                    <a:schemeClr val="tx2">
                      <a:lumMod val="50000"/>
                    </a:schemeClr>
                  </a:solidFill>
                  <a:effectLst/>
                  <a:latin typeface="arial" panose="020B0604020202020204" pitchFamily="34" charset="0"/>
                </a:rPr>
                <a:t>times faster</a:t>
              </a:r>
              <a:endParaRPr lang="en-NL" sz="800" dirty="0">
                <a:solidFill>
                  <a:schemeClr val="tx2">
                    <a:lumMod val="50000"/>
                  </a:schemeClr>
                </a:solidFill>
              </a:endParaRPr>
            </a:p>
          </p:txBody>
        </p:sp>
      </p:grpSp>
    </p:spTree>
    <p:extLst>
      <p:ext uri="{BB962C8B-B14F-4D97-AF65-F5344CB8AC3E}">
        <p14:creationId xmlns:p14="http://schemas.microsoft.com/office/powerpoint/2010/main" val="34336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GB" sz="1400" dirty="0"/>
              <a:t>Time series</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3587264" cy="369332"/>
          </a:xfrm>
          <a:prstGeom prst="rect">
            <a:avLst/>
          </a:prstGeom>
          <a:noFill/>
        </p:spPr>
        <p:txBody>
          <a:bodyPr wrap="none" rtlCol="0">
            <a:spAutoFit/>
          </a:bodyPr>
          <a:lstStyle/>
          <a:p>
            <a:r>
              <a:rPr lang="en-NL" dirty="0"/>
              <a:t>365 day each 96 interval (35040 PF):</a:t>
            </a:r>
          </a:p>
        </p:txBody>
      </p:sp>
      <p:sp>
        <p:nvSpPr>
          <p:cNvPr id="9" name="TextBox 8">
            <a:extLst>
              <a:ext uri="{FF2B5EF4-FFF2-40B4-BE49-F238E27FC236}">
                <a16:creationId xmlns:a16="http://schemas.microsoft.com/office/drawing/2014/main" id="{BC913FDB-1E16-51D3-9722-E67BB3732D00}"/>
              </a:ext>
            </a:extLst>
          </p:cNvPr>
          <p:cNvSpPr txBox="1"/>
          <p:nvPr/>
        </p:nvSpPr>
        <p:spPr>
          <a:xfrm>
            <a:off x="1715784" y="1880708"/>
            <a:ext cx="970137" cy="369332"/>
          </a:xfrm>
          <a:prstGeom prst="rect">
            <a:avLst/>
          </a:prstGeom>
          <a:noFill/>
        </p:spPr>
        <p:txBody>
          <a:bodyPr wrap="none" rtlCol="0">
            <a:spAutoFit/>
          </a:bodyPr>
          <a:lstStyle/>
          <a:p>
            <a:r>
              <a:rPr lang="en-NL" dirty="0"/>
              <a:t>33-node</a:t>
            </a:r>
          </a:p>
        </p:txBody>
      </p:sp>
      <p:sp>
        <p:nvSpPr>
          <p:cNvPr id="10" name="TextBox 9">
            <a:extLst>
              <a:ext uri="{FF2B5EF4-FFF2-40B4-BE49-F238E27FC236}">
                <a16:creationId xmlns:a16="http://schemas.microsoft.com/office/drawing/2014/main" id="{832A5CDB-794C-0F5D-EED2-2344F6F42153}"/>
              </a:ext>
            </a:extLst>
          </p:cNvPr>
          <p:cNvSpPr txBox="1"/>
          <p:nvPr/>
        </p:nvSpPr>
        <p:spPr>
          <a:xfrm>
            <a:off x="5679896" y="1880708"/>
            <a:ext cx="1087157" cy="369332"/>
          </a:xfrm>
          <a:prstGeom prst="rect">
            <a:avLst/>
          </a:prstGeom>
          <a:noFill/>
        </p:spPr>
        <p:txBody>
          <a:bodyPr wrap="none" rtlCol="0">
            <a:spAutoFit/>
          </a:bodyPr>
          <a:lstStyle/>
          <a:p>
            <a:r>
              <a:rPr lang="en-NL" dirty="0"/>
              <a:t>141-node</a:t>
            </a:r>
          </a:p>
        </p:txBody>
      </p:sp>
      <p:pic>
        <p:nvPicPr>
          <p:cNvPr id="13" name="Picture 12" descr="A picture containing text, screenshot, diagram, line&#10;&#10;Description automatically generated">
            <a:extLst>
              <a:ext uri="{FF2B5EF4-FFF2-40B4-BE49-F238E27FC236}">
                <a16:creationId xmlns:a16="http://schemas.microsoft.com/office/drawing/2014/main" id="{E0BA4C9C-93BB-5433-ACF6-C4A1183E78D3}"/>
              </a:ext>
            </a:extLst>
          </p:cNvPr>
          <p:cNvPicPr>
            <a:picLocks noChangeAspect="1"/>
          </p:cNvPicPr>
          <p:nvPr/>
        </p:nvPicPr>
        <p:blipFill rotWithShape="1">
          <a:blip r:embed="rId2">
            <a:extLst>
              <a:ext uri="{28A0092B-C50C-407E-A947-70E740481C1C}">
                <a14:useLocalDpi xmlns:a14="http://schemas.microsoft.com/office/drawing/2010/main" val="0"/>
              </a:ext>
            </a:extLst>
          </a:blip>
          <a:srcRect l="37284"/>
          <a:stretch/>
        </p:blipFill>
        <p:spPr>
          <a:xfrm>
            <a:off x="1111903" y="2267293"/>
            <a:ext cx="2748982" cy="3087927"/>
          </a:xfrm>
          <a:prstGeom prst="rect">
            <a:avLst/>
          </a:prstGeom>
        </p:spPr>
      </p:pic>
      <p:pic>
        <p:nvPicPr>
          <p:cNvPr id="15" name="Picture 14" descr="A picture containing text, screenshot, diagram, line&#10;&#10;Description automatically generated">
            <a:extLst>
              <a:ext uri="{FF2B5EF4-FFF2-40B4-BE49-F238E27FC236}">
                <a16:creationId xmlns:a16="http://schemas.microsoft.com/office/drawing/2014/main" id="{9E8ED759-D2CA-D049-23B2-4359265F6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85" y="2247798"/>
            <a:ext cx="4473437" cy="3107422"/>
          </a:xfrm>
          <a:prstGeom prst="rect">
            <a:avLst/>
          </a:prstGeom>
        </p:spPr>
      </p:pic>
      <p:grpSp>
        <p:nvGrpSpPr>
          <p:cNvPr id="8" name="Group 7">
            <a:extLst>
              <a:ext uri="{FF2B5EF4-FFF2-40B4-BE49-F238E27FC236}">
                <a16:creationId xmlns:a16="http://schemas.microsoft.com/office/drawing/2014/main" id="{230A078D-40E2-06FC-B502-C6B2C0AAB8CB}"/>
              </a:ext>
            </a:extLst>
          </p:cNvPr>
          <p:cNvGrpSpPr/>
          <p:nvPr/>
        </p:nvGrpSpPr>
        <p:grpSpPr>
          <a:xfrm>
            <a:off x="1874784" y="2065374"/>
            <a:ext cx="1146033" cy="1146033"/>
            <a:chOff x="2351748" y="2270291"/>
            <a:chExt cx="1146033" cy="1146033"/>
          </a:xfrm>
        </p:grpSpPr>
        <p:grpSp>
          <p:nvGrpSpPr>
            <p:cNvPr id="4" name="Group 3">
              <a:extLst>
                <a:ext uri="{FF2B5EF4-FFF2-40B4-BE49-F238E27FC236}">
                  <a16:creationId xmlns:a16="http://schemas.microsoft.com/office/drawing/2014/main" id="{EF4FFDA5-0B11-0595-C736-CE87538842B8}"/>
                </a:ext>
              </a:extLst>
            </p:cNvPr>
            <p:cNvGrpSpPr/>
            <p:nvPr/>
          </p:nvGrpSpPr>
          <p:grpSpPr>
            <a:xfrm rot="20502453">
              <a:off x="2351748" y="2270291"/>
              <a:ext cx="1146033" cy="1146033"/>
              <a:chOff x="4954316" y="2529610"/>
              <a:chExt cx="1146033" cy="1146033"/>
            </a:xfrm>
          </p:grpSpPr>
          <p:pic>
            <p:nvPicPr>
              <p:cNvPr id="5" name="Picture 8" descr="Certified Stamp PNG Transparent Images Free Download | Vector Files |  Pngtree">
                <a:extLst>
                  <a:ext uri="{FF2B5EF4-FFF2-40B4-BE49-F238E27FC236}">
                    <a16:creationId xmlns:a16="http://schemas.microsoft.com/office/drawing/2014/main" id="{8A71A3D0-8815-A7EA-9BEF-B376036B07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EE036FB2-311A-FFA7-BB54-93A1E41BB4F4}"/>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1136 </a:t>
                </a:r>
              </a:p>
            </p:txBody>
          </p:sp>
        </p:grpSp>
        <p:sp>
          <p:nvSpPr>
            <p:cNvPr id="7" name="TextBox 6">
              <a:extLst>
                <a:ext uri="{FF2B5EF4-FFF2-40B4-BE49-F238E27FC236}">
                  <a16:creationId xmlns:a16="http://schemas.microsoft.com/office/drawing/2014/main" id="{11CE357F-96EE-98C8-DE7F-958E6CEAA082}"/>
                </a:ext>
              </a:extLst>
            </p:cNvPr>
            <p:cNvSpPr txBox="1"/>
            <p:nvPr/>
          </p:nvSpPr>
          <p:spPr>
            <a:xfrm rot="20577997">
              <a:off x="2550562" y="2732727"/>
              <a:ext cx="763351" cy="215444"/>
            </a:xfrm>
            <a:prstGeom prst="rect">
              <a:avLst/>
            </a:prstGeom>
            <a:noFill/>
          </p:spPr>
          <p:txBody>
            <a:bodyPr wrap="none" rtlCol="0">
              <a:spAutoFit/>
            </a:bodyPr>
            <a:lstStyle/>
            <a:p>
              <a:r>
                <a:rPr lang="en-GB" sz="800" b="1" i="0" u="none" strike="noStrike" dirty="0">
                  <a:solidFill>
                    <a:schemeClr val="tx2">
                      <a:lumMod val="50000"/>
                    </a:schemeClr>
                  </a:solidFill>
                  <a:effectLst/>
                  <a:latin typeface="arial" panose="020B0604020202020204" pitchFamily="34" charset="0"/>
                </a:rPr>
                <a:t>times faster</a:t>
              </a:r>
              <a:endParaRPr lang="en-NL" sz="800" dirty="0">
                <a:solidFill>
                  <a:schemeClr val="tx2">
                    <a:lumMod val="50000"/>
                  </a:schemeClr>
                </a:solidFill>
              </a:endParaRPr>
            </a:p>
          </p:txBody>
        </p:sp>
      </p:grpSp>
      <p:grpSp>
        <p:nvGrpSpPr>
          <p:cNvPr id="11" name="Group 10">
            <a:extLst>
              <a:ext uri="{FF2B5EF4-FFF2-40B4-BE49-F238E27FC236}">
                <a16:creationId xmlns:a16="http://schemas.microsoft.com/office/drawing/2014/main" id="{BC5D2954-CA55-7E62-82C5-3578F769C3C4}"/>
              </a:ext>
            </a:extLst>
          </p:cNvPr>
          <p:cNvGrpSpPr/>
          <p:nvPr/>
        </p:nvGrpSpPr>
        <p:grpSpPr>
          <a:xfrm>
            <a:off x="6476430" y="2000495"/>
            <a:ext cx="1146033" cy="1146033"/>
            <a:chOff x="2351748" y="2270291"/>
            <a:chExt cx="1146033" cy="1146033"/>
          </a:xfrm>
        </p:grpSpPr>
        <p:grpSp>
          <p:nvGrpSpPr>
            <p:cNvPr id="12" name="Group 11">
              <a:extLst>
                <a:ext uri="{FF2B5EF4-FFF2-40B4-BE49-F238E27FC236}">
                  <a16:creationId xmlns:a16="http://schemas.microsoft.com/office/drawing/2014/main" id="{A7352E43-CC25-13FB-4E9A-998784226BDA}"/>
                </a:ext>
              </a:extLst>
            </p:cNvPr>
            <p:cNvGrpSpPr/>
            <p:nvPr/>
          </p:nvGrpSpPr>
          <p:grpSpPr>
            <a:xfrm rot="20502453">
              <a:off x="2351748" y="2270291"/>
              <a:ext cx="1146033" cy="1146033"/>
              <a:chOff x="4954316" y="2529610"/>
              <a:chExt cx="1146033" cy="1146033"/>
            </a:xfrm>
          </p:grpSpPr>
          <p:pic>
            <p:nvPicPr>
              <p:cNvPr id="16" name="Picture 8" descr="Certified Stamp PNG Transparent Images Free Download | Vector Files |  Pngtree">
                <a:extLst>
                  <a:ext uri="{FF2B5EF4-FFF2-40B4-BE49-F238E27FC236}">
                    <a16:creationId xmlns:a16="http://schemas.microsoft.com/office/drawing/2014/main" id="{3EE74A76-1726-D883-6C1E-7861F65A2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6BB7F215-F0E5-A70F-F446-BD86C6C6F604}"/>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210 </a:t>
                </a:r>
              </a:p>
            </p:txBody>
          </p:sp>
        </p:grpSp>
        <p:sp>
          <p:nvSpPr>
            <p:cNvPr id="14" name="TextBox 13">
              <a:extLst>
                <a:ext uri="{FF2B5EF4-FFF2-40B4-BE49-F238E27FC236}">
                  <a16:creationId xmlns:a16="http://schemas.microsoft.com/office/drawing/2014/main" id="{95BC39DE-0B23-4101-BA06-5CA5ED9C74D7}"/>
                </a:ext>
              </a:extLst>
            </p:cNvPr>
            <p:cNvSpPr txBox="1"/>
            <p:nvPr/>
          </p:nvSpPr>
          <p:spPr>
            <a:xfrm rot="20577997">
              <a:off x="2550562" y="2732727"/>
              <a:ext cx="763351" cy="215444"/>
            </a:xfrm>
            <a:prstGeom prst="rect">
              <a:avLst/>
            </a:prstGeom>
            <a:noFill/>
          </p:spPr>
          <p:txBody>
            <a:bodyPr wrap="none" rtlCol="0">
              <a:spAutoFit/>
            </a:bodyPr>
            <a:lstStyle/>
            <a:p>
              <a:r>
                <a:rPr lang="en-GB" sz="800" b="1" i="0" u="none" strike="noStrike" dirty="0">
                  <a:solidFill>
                    <a:schemeClr val="tx2">
                      <a:lumMod val="50000"/>
                    </a:schemeClr>
                  </a:solidFill>
                  <a:effectLst/>
                  <a:latin typeface="arial" panose="020B0604020202020204" pitchFamily="34" charset="0"/>
                </a:rPr>
                <a:t>times faster</a:t>
              </a:r>
              <a:endParaRPr lang="en-NL" sz="800" dirty="0">
                <a:solidFill>
                  <a:schemeClr val="tx2">
                    <a:lumMod val="50000"/>
                  </a:schemeClr>
                </a:solidFill>
              </a:endParaRPr>
            </a:p>
          </p:txBody>
        </p:sp>
      </p:grpSp>
    </p:spTree>
    <p:extLst>
      <p:ext uri="{BB962C8B-B14F-4D97-AF65-F5344CB8AC3E}">
        <p14:creationId xmlns:p14="http://schemas.microsoft.com/office/powerpoint/2010/main" val="1020053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CF2865-2207-E74E-12D4-CB13CF8B4F59}"/>
              </a:ext>
            </a:extLst>
          </p:cNvPr>
          <p:cNvSpPr txBox="1"/>
          <p:nvPr/>
        </p:nvSpPr>
        <p:spPr>
          <a:xfrm>
            <a:off x="1282262" y="1608083"/>
            <a:ext cx="5388655" cy="3416320"/>
          </a:xfrm>
          <a:prstGeom prst="rect">
            <a:avLst/>
          </a:prstGeom>
          <a:noFill/>
        </p:spPr>
        <p:txBody>
          <a:bodyPr wrap="none" rtlCol="0">
            <a:spAutoFit/>
          </a:bodyPr>
          <a:lstStyle/>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What is Power Flow?</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Understanding Power Flow Analysis</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Different methods for power flow</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Factors Affecting Power Flow</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What is optimal power flow?</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Test cases for power flow methods</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Framework</a:t>
            </a: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Results</a:t>
            </a:r>
          </a:p>
          <a:p>
            <a:pPr marL="285750" indent="-285750">
              <a:buFont typeface="Arial" panose="020B0604020202020204" pitchFamily="34" charset="0"/>
              <a:buChar char="•"/>
            </a:pPr>
            <a:endParaRPr lang="en-N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705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NL" sz="800" dirty="0"/>
              <a:t>Optimal EV charging</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6478248" cy="369332"/>
          </a:xfrm>
          <a:prstGeom prst="rect">
            <a:avLst/>
          </a:prstGeom>
          <a:noFill/>
        </p:spPr>
        <p:txBody>
          <a:bodyPr wrap="none" rtlCol="0">
            <a:spAutoFit/>
          </a:bodyPr>
          <a:lstStyle/>
          <a:p>
            <a:r>
              <a:rPr lang="en-NL" dirty="0"/>
              <a:t>100 agent, 100 iteration, 95 interval (one day- 15 min) (960000 PF):</a:t>
            </a:r>
          </a:p>
        </p:txBody>
      </p:sp>
      <p:sp>
        <p:nvSpPr>
          <p:cNvPr id="9" name="TextBox 8">
            <a:extLst>
              <a:ext uri="{FF2B5EF4-FFF2-40B4-BE49-F238E27FC236}">
                <a16:creationId xmlns:a16="http://schemas.microsoft.com/office/drawing/2014/main" id="{BC913FDB-1E16-51D3-9722-E67BB3732D00}"/>
              </a:ext>
            </a:extLst>
          </p:cNvPr>
          <p:cNvSpPr txBox="1"/>
          <p:nvPr/>
        </p:nvSpPr>
        <p:spPr>
          <a:xfrm>
            <a:off x="7711067" y="1304693"/>
            <a:ext cx="970137" cy="369332"/>
          </a:xfrm>
          <a:prstGeom prst="rect">
            <a:avLst/>
          </a:prstGeom>
          <a:noFill/>
        </p:spPr>
        <p:txBody>
          <a:bodyPr wrap="none" rtlCol="0">
            <a:spAutoFit/>
          </a:bodyPr>
          <a:lstStyle/>
          <a:p>
            <a:r>
              <a:rPr lang="en-NL" dirty="0"/>
              <a:t>33-node</a:t>
            </a:r>
          </a:p>
        </p:txBody>
      </p:sp>
      <p:pic>
        <p:nvPicPr>
          <p:cNvPr id="8" name="Picture 7" descr="A picture containing text, screenshot, diagram, line&#10;&#10;Description automatically generated">
            <a:extLst>
              <a:ext uri="{FF2B5EF4-FFF2-40B4-BE49-F238E27FC236}">
                <a16:creationId xmlns:a16="http://schemas.microsoft.com/office/drawing/2014/main" id="{F342F10E-86BA-5675-3CD5-6156673F8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04" y="1924018"/>
            <a:ext cx="5930900" cy="3784600"/>
          </a:xfrm>
          <a:prstGeom prst="rect">
            <a:avLst/>
          </a:prstGeom>
        </p:spPr>
      </p:pic>
      <p:grpSp>
        <p:nvGrpSpPr>
          <p:cNvPr id="4" name="Group 3">
            <a:extLst>
              <a:ext uri="{FF2B5EF4-FFF2-40B4-BE49-F238E27FC236}">
                <a16:creationId xmlns:a16="http://schemas.microsoft.com/office/drawing/2014/main" id="{7E6546ED-6819-7EFE-3FA1-DB1772F372A2}"/>
              </a:ext>
            </a:extLst>
          </p:cNvPr>
          <p:cNvGrpSpPr/>
          <p:nvPr/>
        </p:nvGrpSpPr>
        <p:grpSpPr>
          <a:xfrm>
            <a:off x="4032452" y="2055386"/>
            <a:ext cx="1146033" cy="1146033"/>
            <a:chOff x="2351748" y="2270291"/>
            <a:chExt cx="1146033" cy="1146033"/>
          </a:xfrm>
        </p:grpSpPr>
        <p:grpSp>
          <p:nvGrpSpPr>
            <p:cNvPr id="5" name="Group 4">
              <a:extLst>
                <a:ext uri="{FF2B5EF4-FFF2-40B4-BE49-F238E27FC236}">
                  <a16:creationId xmlns:a16="http://schemas.microsoft.com/office/drawing/2014/main" id="{25C590FE-38E3-60CE-AB38-7057FB928293}"/>
                </a:ext>
              </a:extLst>
            </p:cNvPr>
            <p:cNvGrpSpPr/>
            <p:nvPr/>
          </p:nvGrpSpPr>
          <p:grpSpPr>
            <a:xfrm rot="20502453">
              <a:off x="2351748" y="2270291"/>
              <a:ext cx="1146033" cy="1146033"/>
              <a:chOff x="4954316" y="2529610"/>
              <a:chExt cx="1146033" cy="1146033"/>
            </a:xfrm>
          </p:grpSpPr>
          <p:pic>
            <p:nvPicPr>
              <p:cNvPr id="7" name="Picture 8" descr="Certified Stamp PNG Transparent Images Free Download | Vector Files |  Pngtree">
                <a:extLst>
                  <a:ext uri="{FF2B5EF4-FFF2-40B4-BE49-F238E27FC236}">
                    <a16:creationId xmlns:a16="http://schemas.microsoft.com/office/drawing/2014/main" id="{7BA19FD0-510B-23DB-76D3-4CEDD566A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4E1204E3-2764-254B-B704-115F512C726A}"/>
                  </a:ext>
                </a:extLst>
              </p:cNvPr>
              <p:cNvSpPr/>
              <p:nvPr/>
            </p:nvSpPr>
            <p:spPr>
              <a:xfrm>
                <a:off x="5303520" y="2896053"/>
                <a:ext cx="458499" cy="133824"/>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&gt;2.1 </a:t>
                </a:r>
              </a:p>
            </p:txBody>
          </p:sp>
        </p:grpSp>
        <p:sp>
          <p:nvSpPr>
            <p:cNvPr id="6" name="TextBox 5">
              <a:extLst>
                <a:ext uri="{FF2B5EF4-FFF2-40B4-BE49-F238E27FC236}">
                  <a16:creationId xmlns:a16="http://schemas.microsoft.com/office/drawing/2014/main" id="{9097CD30-9BEF-759E-74F7-26457D7DAAB9}"/>
                </a:ext>
              </a:extLst>
            </p:cNvPr>
            <p:cNvSpPr txBox="1"/>
            <p:nvPr/>
          </p:nvSpPr>
          <p:spPr>
            <a:xfrm rot="20577997">
              <a:off x="2550562" y="2732727"/>
              <a:ext cx="763351" cy="215444"/>
            </a:xfrm>
            <a:prstGeom prst="rect">
              <a:avLst/>
            </a:prstGeom>
            <a:noFill/>
          </p:spPr>
          <p:txBody>
            <a:bodyPr wrap="none" rtlCol="0">
              <a:spAutoFit/>
            </a:bodyPr>
            <a:lstStyle/>
            <a:p>
              <a:r>
                <a:rPr lang="en-GB" sz="800" b="1" i="0" u="none" strike="noStrike" dirty="0">
                  <a:solidFill>
                    <a:schemeClr val="tx2">
                      <a:lumMod val="50000"/>
                    </a:schemeClr>
                  </a:solidFill>
                  <a:effectLst/>
                  <a:latin typeface="arial" panose="020B0604020202020204" pitchFamily="34" charset="0"/>
                </a:rPr>
                <a:t>times faster</a:t>
              </a:r>
              <a:endParaRPr lang="en-NL" sz="800" dirty="0">
                <a:solidFill>
                  <a:schemeClr val="tx2">
                    <a:lumMod val="50000"/>
                  </a:schemeClr>
                </a:solidFill>
              </a:endParaRPr>
            </a:p>
          </p:txBody>
        </p:sp>
      </p:grpSp>
    </p:spTree>
    <p:extLst>
      <p:ext uri="{BB962C8B-B14F-4D97-AF65-F5344CB8AC3E}">
        <p14:creationId xmlns:p14="http://schemas.microsoft.com/office/powerpoint/2010/main" val="416802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NL" sz="800" dirty="0"/>
              <a:t>Data set for </a:t>
            </a:r>
            <a:r>
              <a:rPr lang="en-GB" sz="800" dirty="0"/>
              <a:t>neural network</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5986254" cy="369332"/>
          </a:xfrm>
          <a:prstGeom prst="rect">
            <a:avLst/>
          </a:prstGeom>
          <a:noFill/>
        </p:spPr>
        <p:txBody>
          <a:bodyPr wrap="none" rtlCol="0">
            <a:spAutoFit/>
          </a:bodyPr>
          <a:lstStyle/>
          <a:p>
            <a:r>
              <a:rPr lang="en-NL" sz="1800" b="0" i="0" u="none" strike="noStrike" dirty="0">
                <a:solidFill>
                  <a:srgbClr val="000000"/>
                </a:solidFill>
                <a:effectLst/>
                <a:latin typeface="Calibri" panose="020F0502020204030204" pitchFamily="34" charset="0"/>
              </a:rPr>
              <a:t>100000 scenarios of </a:t>
            </a:r>
            <a:r>
              <a:rPr lang="en-NL" dirty="0"/>
              <a:t>data each for 96 interval (96*100000 PF):</a:t>
            </a:r>
          </a:p>
        </p:txBody>
      </p:sp>
      <p:graphicFrame>
        <p:nvGraphicFramePr>
          <p:cNvPr id="7" name="Table 6">
            <a:extLst>
              <a:ext uri="{FF2B5EF4-FFF2-40B4-BE49-F238E27FC236}">
                <a16:creationId xmlns:a16="http://schemas.microsoft.com/office/drawing/2014/main" id="{217EE5C6-F79E-C898-198A-07E80AB99418}"/>
              </a:ext>
            </a:extLst>
          </p:cNvPr>
          <p:cNvGraphicFramePr>
            <a:graphicFrameLocks noGrp="1"/>
          </p:cNvGraphicFramePr>
          <p:nvPr>
            <p:extLst>
              <p:ext uri="{D42A27DB-BD31-4B8C-83A1-F6EECF244321}">
                <p14:modId xmlns:p14="http://schemas.microsoft.com/office/powerpoint/2010/main" val="4204047374"/>
              </p:ext>
            </p:extLst>
          </p:nvPr>
        </p:nvGraphicFramePr>
        <p:xfrm>
          <a:off x="320040" y="3076575"/>
          <a:ext cx="7538080" cy="1407795"/>
        </p:xfrm>
        <a:graphic>
          <a:graphicData uri="http://schemas.openxmlformats.org/drawingml/2006/table">
            <a:tbl>
              <a:tblPr>
                <a:tableStyleId>{5C22544A-7EE6-4342-B048-85BDC9FD1C3A}</a:tableStyleId>
              </a:tblPr>
              <a:tblGrid>
                <a:gridCol w="685280">
                  <a:extLst>
                    <a:ext uri="{9D8B030D-6E8A-4147-A177-3AD203B41FA5}">
                      <a16:colId xmlns:a16="http://schemas.microsoft.com/office/drawing/2014/main" val="1613891417"/>
                    </a:ext>
                  </a:extLst>
                </a:gridCol>
                <a:gridCol w="685280">
                  <a:extLst>
                    <a:ext uri="{9D8B030D-6E8A-4147-A177-3AD203B41FA5}">
                      <a16:colId xmlns:a16="http://schemas.microsoft.com/office/drawing/2014/main" val="1551512777"/>
                    </a:ext>
                  </a:extLst>
                </a:gridCol>
                <a:gridCol w="685280">
                  <a:extLst>
                    <a:ext uri="{9D8B030D-6E8A-4147-A177-3AD203B41FA5}">
                      <a16:colId xmlns:a16="http://schemas.microsoft.com/office/drawing/2014/main" val="3692601109"/>
                    </a:ext>
                  </a:extLst>
                </a:gridCol>
                <a:gridCol w="685280">
                  <a:extLst>
                    <a:ext uri="{9D8B030D-6E8A-4147-A177-3AD203B41FA5}">
                      <a16:colId xmlns:a16="http://schemas.microsoft.com/office/drawing/2014/main" val="2745312671"/>
                    </a:ext>
                  </a:extLst>
                </a:gridCol>
                <a:gridCol w="685280">
                  <a:extLst>
                    <a:ext uri="{9D8B030D-6E8A-4147-A177-3AD203B41FA5}">
                      <a16:colId xmlns:a16="http://schemas.microsoft.com/office/drawing/2014/main" val="434025280"/>
                    </a:ext>
                  </a:extLst>
                </a:gridCol>
                <a:gridCol w="685280">
                  <a:extLst>
                    <a:ext uri="{9D8B030D-6E8A-4147-A177-3AD203B41FA5}">
                      <a16:colId xmlns:a16="http://schemas.microsoft.com/office/drawing/2014/main" val="3965553317"/>
                    </a:ext>
                  </a:extLst>
                </a:gridCol>
                <a:gridCol w="685280">
                  <a:extLst>
                    <a:ext uri="{9D8B030D-6E8A-4147-A177-3AD203B41FA5}">
                      <a16:colId xmlns:a16="http://schemas.microsoft.com/office/drawing/2014/main" val="624409585"/>
                    </a:ext>
                  </a:extLst>
                </a:gridCol>
                <a:gridCol w="685280">
                  <a:extLst>
                    <a:ext uri="{9D8B030D-6E8A-4147-A177-3AD203B41FA5}">
                      <a16:colId xmlns:a16="http://schemas.microsoft.com/office/drawing/2014/main" val="707354620"/>
                    </a:ext>
                  </a:extLst>
                </a:gridCol>
                <a:gridCol w="685280">
                  <a:extLst>
                    <a:ext uri="{9D8B030D-6E8A-4147-A177-3AD203B41FA5}">
                      <a16:colId xmlns:a16="http://schemas.microsoft.com/office/drawing/2014/main" val="809983454"/>
                    </a:ext>
                  </a:extLst>
                </a:gridCol>
                <a:gridCol w="685280">
                  <a:extLst>
                    <a:ext uri="{9D8B030D-6E8A-4147-A177-3AD203B41FA5}">
                      <a16:colId xmlns:a16="http://schemas.microsoft.com/office/drawing/2014/main" val="3136515755"/>
                    </a:ext>
                  </a:extLst>
                </a:gridCol>
                <a:gridCol w="685280">
                  <a:extLst>
                    <a:ext uri="{9D8B030D-6E8A-4147-A177-3AD203B41FA5}">
                      <a16:colId xmlns:a16="http://schemas.microsoft.com/office/drawing/2014/main" val="3515854755"/>
                    </a:ext>
                  </a:extLst>
                </a:gridCol>
              </a:tblGrid>
              <a:tr h="176486">
                <a:tc>
                  <a:txBody>
                    <a:bodyPr/>
                    <a:lstStyle/>
                    <a:p>
                      <a:pPr algn="l" fontAlgn="b"/>
                      <a:endParaRPr lang="en-NL" sz="1000" b="0" i="0" u="none" strike="noStrike" dirty="0">
                        <a:solidFill>
                          <a:srgbClr val="000000"/>
                        </a:solidFill>
                        <a:effectLst/>
                        <a:latin typeface="Calibri" panose="020F0502020204030204" pitchFamily="34" charset="0"/>
                      </a:endParaRPr>
                    </a:p>
                  </a:txBody>
                  <a:tcPr marL="8273" marR="8273" marT="8273" marB="0" anchor="b"/>
                </a:tc>
                <a:tc gridSpan="5">
                  <a:txBody>
                    <a:bodyPr/>
                    <a:lstStyle/>
                    <a:p>
                      <a:pPr algn="ctr" fontAlgn="b"/>
                      <a:r>
                        <a:rPr lang="en-GB" sz="1200" b="0" i="0" u="none" strike="noStrike">
                          <a:solidFill>
                            <a:srgbClr val="000000"/>
                          </a:solidFill>
                          <a:effectLst/>
                          <a:latin typeface="Calibri" panose="020F0502020204030204" pitchFamily="34" charset="0"/>
                        </a:rPr>
                        <a:t>Loads</a:t>
                      </a:r>
                    </a:p>
                  </a:txBody>
                  <a:tcPr marL="9525" marR="9525" marT="9525" marB="0" anchor="b"/>
                </a:tc>
                <a:tc hMerge="1">
                  <a:txBody>
                    <a:bodyPr/>
                    <a:lstStyle/>
                    <a:p>
                      <a:endParaRPr lang="en-NL"/>
                    </a:p>
                  </a:txBody>
                  <a:tcPr/>
                </a:tc>
                <a:tc hMerge="1">
                  <a:txBody>
                    <a:bodyPr/>
                    <a:lstStyle/>
                    <a:p>
                      <a:endParaRPr lang="en-NL"/>
                    </a:p>
                  </a:txBody>
                  <a:tcPr/>
                </a:tc>
                <a:tc hMerge="1">
                  <a:txBody>
                    <a:bodyPr/>
                    <a:lstStyle/>
                    <a:p>
                      <a:endParaRPr lang="en-NL"/>
                    </a:p>
                  </a:txBody>
                  <a:tcPr/>
                </a:tc>
                <a:tc hMerge="1">
                  <a:txBody>
                    <a:bodyPr/>
                    <a:lstStyle/>
                    <a:p>
                      <a:endParaRPr lang="en-NL"/>
                    </a:p>
                  </a:txBody>
                  <a:tcPr/>
                </a:tc>
                <a:tc gridSpan="2">
                  <a:txBody>
                    <a:bodyPr/>
                    <a:lstStyle/>
                    <a:p>
                      <a:pPr algn="ctr" fontAlgn="b"/>
                      <a:r>
                        <a:rPr lang="en-GB" sz="1200" b="0" i="0" u="none" strike="noStrike">
                          <a:solidFill>
                            <a:srgbClr val="000000"/>
                          </a:solidFill>
                          <a:effectLst/>
                          <a:latin typeface="Calibri" panose="020F0502020204030204" pitchFamily="34" charset="0"/>
                        </a:rPr>
                        <a:t>PV</a:t>
                      </a:r>
                    </a:p>
                  </a:txBody>
                  <a:tcPr marL="9525" marR="9525" marT="9525" marB="0" anchor="b"/>
                </a:tc>
                <a:tc hMerge="1">
                  <a:txBody>
                    <a:bodyPr/>
                    <a:lstStyle/>
                    <a:p>
                      <a:endParaRPr lang="en-NL"/>
                    </a:p>
                  </a:txBody>
                  <a:tcPr/>
                </a:tc>
                <a:tc gridSpan="2">
                  <a:txBody>
                    <a:bodyPr/>
                    <a:lstStyle/>
                    <a:p>
                      <a:pPr algn="ctr" fontAlgn="b"/>
                      <a:r>
                        <a:rPr lang="en-GB" sz="1200" b="0" i="0" u="none" strike="noStrike">
                          <a:solidFill>
                            <a:srgbClr val="000000"/>
                          </a:solidFill>
                          <a:effectLst/>
                          <a:latin typeface="Calibri" panose="020F0502020204030204" pitchFamily="34" charset="0"/>
                        </a:rPr>
                        <a:t>EV</a:t>
                      </a:r>
                    </a:p>
                  </a:txBody>
                  <a:tcPr marL="9525" marR="9525" marT="9525" marB="0" anchor="b"/>
                </a:tc>
                <a:tc hMerge="1">
                  <a:txBody>
                    <a:bodyPr/>
                    <a:lstStyle/>
                    <a:p>
                      <a:endParaRPr lang="en-NL"/>
                    </a:p>
                  </a:txBody>
                  <a:tcPr/>
                </a:tc>
                <a:tc>
                  <a:txBody>
                    <a:bodyPr/>
                    <a:lstStyle/>
                    <a:p>
                      <a:pPr algn="l" fontAlgn="b"/>
                      <a:endParaRPr lang="en-NL"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4091103"/>
                  </a:ext>
                </a:extLst>
              </a:tr>
              <a:tr h="176486">
                <a:tc>
                  <a:txBody>
                    <a:bodyPr/>
                    <a:lstStyle/>
                    <a:p>
                      <a:pPr algn="l" fontAlgn="b"/>
                      <a:r>
                        <a:rPr lang="en-GB" sz="800" b="0" i="0" u="none" strike="noStrike" dirty="0">
                          <a:solidFill>
                            <a:srgbClr val="000000"/>
                          </a:solidFill>
                          <a:effectLst/>
                          <a:latin typeface="Calibri" panose="020F0502020204030204" pitchFamily="34" charset="0"/>
                        </a:rPr>
                        <a:t>Data Scenario 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L1,1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L1,2</a:t>
                      </a:r>
                    </a:p>
                  </a:txBody>
                  <a:tcPr marL="9525" marR="9525" marT="9525" marB="0" anchor="b"/>
                </a:tc>
                <a:tc>
                  <a:txBody>
                    <a:bodyPr/>
                    <a:lstStyle/>
                    <a:p>
                      <a:pPr algn="l" fontAlgn="b"/>
                      <a:r>
                        <a:rPr lang="en-NL" sz="1200" b="0" i="0" u="none" strike="noStrike">
                          <a:solidFill>
                            <a:srgbClr val="000000"/>
                          </a:solidFill>
                          <a:effectLst/>
                          <a:latin typeface="Calibri" panose="020F0502020204030204" pitchFamily="34" charset="0"/>
                        </a:rPr>
                        <a:t>…</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L2,1</a:t>
                      </a:r>
                    </a:p>
                  </a:txBody>
                  <a:tcPr marL="9525" marR="9525" marT="9525" marB="0" anchor="b"/>
                </a:tc>
                <a:tc>
                  <a:txBody>
                    <a:bodyPr/>
                    <a:lstStyle/>
                    <a:p>
                      <a:pPr algn="l" fontAlgn="b"/>
                      <a:r>
                        <a:rPr lang="en-NL" sz="1200" b="0" i="0" u="none" strike="noStrike">
                          <a:solidFill>
                            <a:srgbClr val="000000"/>
                          </a:solidFill>
                          <a:effectLst/>
                          <a:latin typeface="Calibri" panose="020F0502020204030204" pitchFamily="34" charset="0"/>
                        </a:rPr>
                        <a:t>…</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PV1,1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PV…</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EV1,1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EV1,2</a:t>
                      </a:r>
                    </a:p>
                  </a:txBody>
                  <a:tcPr marL="9525" marR="9525" marT="9525" marB="0" anchor="b"/>
                </a:tc>
                <a:tc>
                  <a:txBody>
                    <a:bodyPr/>
                    <a:lstStyle/>
                    <a:p>
                      <a:pPr algn="l" fontAlgn="b"/>
                      <a:r>
                        <a:rPr lang="en-NL" sz="1200" b="0" i="0" u="none" strike="noStrike">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3255752021"/>
                  </a:ext>
                </a:extLst>
              </a:tr>
              <a:tr h="176486">
                <a:tc>
                  <a:txBody>
                    <a:bodyPr/>
                    <a:lstStyle/>
                    <a:p>
                      <a:pPr algn="l" fontAlgn="b"/>
                      <a:r>
                        <a:rPr lang="en-GB" sz="800" b="0" i="0" u="none" strike="noStrike" dirty="0">
                          <a:solidFill>
                            <a:srgbClr val="000000"/>
                          </a:solidFill>
                          <a:effectLst/>
                          <a:latin typeface="Calibri" panose="020F0502020204030204" pitchFamily="34" charset="0"/>
                        </a:rPr>
                        <a:t>Data Scenario 2</a:t>
                      </a:r>
                    </a:p>
                  </a:txBody>
                  <a:tcPr marL="9525" marR="9525" marT="9525" marB="0" anchor="b"/>
                </a:tc>
                <a:tc>
                  <a:txBody>
                    <a:bodyPr/>
                    <a:lstStyle/>
                    <a:p>
                      <a:pPr algn="l" fontAlgn="b"/>
                      <a:r>
                        <a:rPr lang="en-GB" sz="1200" b="0" i="0" u="none" strike="noStrike" dirty="0">
                          <a:solidFill>
                            <a:srgbClr val="000000"/>
                          </a:solidFill>
                          <a:effectLst/>
                          <a:latin typeface="Calibri" panose="020F0502020204030204" pitchFamily="34" charset="0"/>
                        </a:rPr>
                        <a:t>L1,1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L1,2</a:t>
                      </a:r>
                    </a:p>
                  </a:txBody>
                  <a:tcPr marL="9525" marR="9525" marT="9525" marB="0" anchor="b"/>
                </a:tc>
                <a:tc>
                  <a:txBody>
                    <a:bodyPr/>
                    <a:lstStyle/>
                    <a:p>
                      <a:pPr algn="l" fontAlgn="b"/>
                      <a:r>
                        <a:rPr lang="en-NL" sz="1200" b="0" i="0" u="none" strike="noStrike">
                          <a:solidFill>
                            <a:srgbClr val="000000"/>
                          </a:solidFill>
                          <a:effectLst/>
                          <a:latin typeface="Calibri" panose="020F0502020204030204" pitchFamily="34" charset="0"/>
                        </a:rPr>
                        <a:t>…</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L2,1</a:t>
                      </a:r>
                    </a:p>
                  </a:txBody>
                  <a:tcPr marL="9525" marR="9525" marT="9525" marB="0" anchor="b"/>
                </a:tc>
                <a:tc>
                  <a:txBody>
                    <a:bodyPr/>
                    <a:lstStyle/>
                    <a:p>
                      <a:pPr algn="l" fontAlgn="b"/>
                      <a:r>
                        <a:rPr lang="en-NL" sz="1200" b="0" i="0" u="none" strike="noStrike">
                          <a:solidFill>
                            <a:srgbClr val="000000"/>
                          </a:solidFill>
                          <a:effectLst/>
                          <a:latin typeface="Calibri" panose="020F0502020204030204" pitchFamily="34" charset="0"/>
                        </a:rPr>
                        <a:t>…</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PV1,1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PV…</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EV1,1</a:t>
                      </a:r>
                    </a:p>
                  </a:txBody>
                  <a:tcPr marL="9525" marR="9525" marT="9525" marB="0" anchor="b"/>
                </a:tc>
                <a:tc>
                  <a:txBody>
                    <a:bodyPr/>
                    <a:lstStyle/>
                    <a:p>
                      <a:pPr algn="l" fontAlgn="b"/>
                      <a:r>
                        <a:rPr lang="en-GB" sz="1200" b="0" i="0" u="none" strike="noStrike">
                          <a:solidFill>
                            <a:srgbClr val="000000"/>
                          </a:solidFill>
                          <a:effectLst/>
                          <a:latin typeface="Calibri" panose="020F0502020204030204" pitchFamily="34" charset="0"/>
                        </a:rPr>
                        <a:t>EV1,2</a:t>
                      </a:r>
                    </a:p>
                  </a:txBody>
                  <a:tcPr marL="9525" marR="9525" marT="9525" marB="0" anchor="b"/>
                </a:tc>
                <a:tc>
                  <a:txBody>
                    <a:bodyPr/>
                    <a:lstStyle/>
                    <a:p>
                      <a:pPr algn="l" fontAlgn="b"/>
                      <a:r>
                        <a:rPr lang="en-NL" sz="1200" b="0" i="0" u="none" strike="noStrike">
                          <a:solidFill>
                            <a:srgbClr val="000000"/>
                          </a:solidFill>
                          <a:effectLst/>
                          <a:latin typeface="Calibri" panose="020F0502020204030204" pitchFamily="34" charset="0"/>
                        </a:rPr>
                        <a:t>…</a:t>
                      </a:r>
                    </a:p>
                  </a:txBody>
                  <a:tcPr marL="9525" marR="9525" marT="9525" marB="0" anchor="b"/>
                </a:tc>
                <a:extLst>
                  <a:ext uri="{0D108BD9-81ED-4DB2-BD59-A6C34878D82A}">
                    <a16:rowId xmlns:a16="http://schemas.microsoft.com/office/drawing/2014/main" val="3164196194"/>
                  </a:ext>
                </a:extLst>
              </a:tr>
              <a:tr h="176486">
                <a:tc>
                  <a:txBody>
                    <a:bodyPr/>
                    <a:lstStyle/>
                    <a:p>
                      <a:pPr algn="l" fontAlgn="b"/>
                      <a:r>
                        <a:rPr lang="en-NL"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extLst>
                  <a:ext uri="{0D108BD9-81ED-4DB2-BD59-A6C34878D82A}">
                    <a16:rowId xmlns:a16="http://schemas.microsoft.com/office/drawing/2014/main" val="3012619515"/>
                  </a:ext>
                </a:extLst>
              </a:tr>
              <a:tr h="176486">
                <a:tc>
                  <a:txBody>
                    <a:bodyPr/>
                    <a:lstStyle/>
                    <a:p>
                      <a:pPr algn="l" fontAlgn="b"/>
                      <a:r>
                        <a:rPr lang="en-NL"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extLst>
                  <a:ext uri="{0D108BD9-81ED-4DB2-BD59-A6C34878D82A}">
                    <a16:rowId xmlns:a16="http://schemas.microsoft.com/office/drawing/2014/main" val="821679720"/>
                  </a:ext>
                </a:extLst>
              </a:tr>
              <a:tr h="176486">
                <a:tc>
                  <a:txBody>
                    <a:bodyPr/>
                    <a:lstStyle/>
                    <a:p>
                      <a:pPr algn="l" fontAlgn="b"/>
                      <a:r>
                        <a:rPr lang="en-NL" sz="1200" b="0" i="0" u="none" strike="noStrike" dirty="0">
                          <a:solidFill>
                            <a:srgbClr val="000000"/>
                          </a:solidFill>
                          <a:effectLst/>
                          <a:latin typeface="Calibri" panose="020F0502020204030204" pitchFamily="34" charset="0"/>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extLst>
                  <a:ext uri="{0D108BD9-81ED-4DB2-BD59-A6C34878D82A}">
                    <a16:rowId xmlns:a16="http://schemas.microsoft.com/office/drawing/2014/main" val="1158308666"/>
                  </a:ext>
                </a:extLst>
              </a:tr>
              <a:tr h="176486">
                <a:tc>
                  <a:txBody>
                    <a:bodyPr/>
                    <a:lstStyle/>
                    <a:p>
                      <a:pPr algn="l" fontAlgn="b"/>
                      <a:r>
                        <a:rPr lang="en-NL" sz="800" b="0" i="0" u="none" strike="noStrike" dirty="0">
                          <a:solidFill>
                            <a:srgbClr val="000000"/>
                          </a:solidFill>
                          <a:effectLst/>
                          <a:latin typeface="Calibri" panose="020F0502020204030204" pitchFamily="34" charset="0"/>
                        </a:rPr>
                        <a:t>Data Scenario 100000</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t>
                      </a:r>
                    </a:p>
                  </a:txBody>
                  <a:tcPr marL="9525" marR="9525" marT="9525" marB="0" anchor="b"/>
                </a:tc>
                <a:extLst>
                  <a:ext uri="{0D108BD9-81ED-4DB2-BD59-A6C34878D82A}">
                    <a16:rowId xmlns:a16="http://schemas.microsoft.com/office/drawing/2014/main" val="2512697616"/>
                  </a:ext>
                </a:extLst>
              </a:tr>
            </a:tbl>
          </a:graphicData>
        </a:graphic>
      </p:graphicFrame>
    </p:spTree>
    <p:extLst>
      <p:ext uri="{BB962C8B-B14F-4D97-AF65-F5344CB8AC3E}">
        <p14:creationId xmlns:p14="http://schemas.microsoft.com/office/powerpoint/2010/main" val="2276354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NL" sz="800" dirty="0"/>
              <a:t>Data set for </a:t>
            </a:r>
            <a:r>
              <a:rPr lang="en-GB" sz="800" dirty="0"/>
              <a:t>neural network</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911304" y="5791150"/>
            <a:ext cx="4374916" cy="261610"/>
          </a:xfrm>
          <a:prstGeom prst="rect">
            <a:avLst/>
          </a:prstGeom>
          <a:noFill/>
        </p:spPr>
        <p:txBody>
          <a:bodyPr wrap="none" rtlCol="0">
            <a:spAutoFit/>
          </a:bodyPr>
          <a:lstStyle/>
          <a:p>
            <a:r>
              <a:rPr lang="en-GB" sz="1100" dirty="0"/>
              <a:t>*O</a:t>
            </a:r>
            <a:r>
              <a:rPr lang="en-NL" sz="1100" dirty="0"/>
              <a:t>ne million data each for 96 interval (96*1000000 PF): </a:t>
            </a:r>
            <a:r>
              <a:rPr lang="en-GB" sz="1100" dirty="0"/>
              <a:t>Thermal struggle</a:t>
            </a:r>
            <a:endParaRPr lang="en-NL" sz="1100" dirty="0"/>
          </a:p>
        </p:txBody>
      </p:sp>
      <p:sp>
        <p:nvSpPr>
          <p:cNvPr id="9" name="TextBox 8">
            <a:extLst>
              <a:ext uri="{FF2B5EF4-FFF2-40B4-BE49-F238E27FC236}">
                <a16:creationId xmlns:a16="http://schemas.microsoft.com/office/drawing/2014/main" id="{BC913FDB-1E16-51D3-9722-E67BB3732D00}"/>
              </a:ext>
            </a:extLst>
          </p:cNvPr>
          <p:cNvSpPr txBox="1"/>
          <p:nvPr/>
        </p:nvSpPr>
        <p:spPr>
          <a:xfrm>
            <a:off x="6613787" y="1304693"/>
            <a:ext cx="970137" cy="369332"/>
          </a:xfrm>
          <a:prstGeom prst="rect">
            <a:avLst/>
          </a:prstGeom>
          <a:noFill/>
        </p:spPr>
        <p:txBody>
          <a:bodyPr wrap="none" rtlCol="0">
            <a:spAutoFit/>
          </a:bodyPr>
          <a:lstStyle/>
          <a:p>
            <a:r>
              <a:rPr lang="en-NL" dirty="0"/>
              <a:t>33-node</a:t>
            </a:r>
          </a:p>
        </p:txBody>
      </p:sp>
      <p:pic>
        <p:nvPicPr>
          <p:cNvPr id="8" name="Picture 7" descr="A picture containing text, screenshot, line, diagram&#10;&#10;Description automatically generated">
            <a:extLst>
              <a:ext uri="{FF2B5EF4-FFF2-40B4-BE49-F238E27FC236}">
                <a16:creationId xmlns:a16="http://schemas.microsoft.com/office/drawing/2014/main" id="{520C6B96-8E1F-049C-37EC-2FDD4811A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377" y="1948786"/>
            <a:ext cx="5471451" cy="3274081"/>
          </a:xfrm>
          <a:prstGeom prst="rect">
            <a:avLst/>
          </a:prstGeom>
        </p:spPr>
      </p:pic>
      <p:grpSp>
        <p:nvGrpSpPr>
          <p:cNvPr id="4" name="Group 3">
            <a:extLst>
              <a:ext uri="{FF2B5EF4-FFF2-40B4-BE49-F238E27FC236}">
                <a16:creationId xmlns:a16="http://schemas.microsoft.com/office/drawing/2014/main" id="{ADC1FD4D-7580-2C22-4A0F-F7D0095B3F60}"/>
              </a:ext>
            </a:extLst>
          </p:cNvPr>
          <p:cNvGrpSpPr/>
          <p:nvPr/>
        </p:nvGrpSpPr>
        <p:grpSpPr>
          <a:xfrm>
            <a:off x="3805325" y="1730826"/>
            <a:ext cx="1146033" cy="1146033"/>
            <a:chOff x="2351748" y="2270291"/>
            <a:chExt cx="1146033" cy="1146033"/>
          </a:xfrm>
        </p:grpSpPr>
        <p:grpSp>
          <p:nvGrpSpPr>
            <p:cNvPr id="5" name="Group 4">
              <a:extLst>
                <a:ext uri="{FF2B5EF4-FFF2-40B4-BE49-F238E27FC236}">
                  <a16:creationId xmlns:a16="http://schemas.microsoft.com/office/drawing/2014/main" id="{33FF404D-22A9-F195-5345-EF27DB195128}"/>
                </a:ext>
              </a:extLst>
            </p:cNvPr>
            <p:cNvGrpSpPr/>
            <p:nvPr/>
          </p:nvGrpSpPr>
          <p:grpSpPr>
            <a:xfrm rot="20502453">
              <a:off x="2351748" y="2270291"/>
              <a:ext cx="1146033" cy="1146033"/>
              <a:chOff x="4954316" y="2529610"/>
              <a:chExt cx="1146033" cy="1146033"/>
            </a:xfrm>
          </p:grpSpPr>
          <p:pic>
            <p:nvPicPr>
              <p:cNvPr id="7" name="Picture 8" descr="Certified Stamp PNG Transparent Images Free Download | Vector Files |  Pngtree">
                <a:extLst>
                  <a:ext uri="{FF2B5EF4-FFF2-40B4-BE49-F238E27FC236}">
                    <a16:creationId xmlns:a16="http://schemas.microsoft.com/office/drawing/2014/main" id="{734B2B96-8316-8BFE-EB5D-460D5EA1F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a:extLst>
                  <a:ext uri="{FF2B5EF4-FFF2-40B4-BE49-F238E27FC236}">
                    <a16:creationId xmlns:a16="http://schemas.microsoft.com/office/drawing/2014/main" id="{89D1F622-FEFB-9D4D-9E3C-66411C61E38A}"/>
                  </a:ext>
                </a:extLst>
              </p:cNvPr>
              <p:cNvSpPr/>
              <p:nvPr/>
            </p:nvSpPr>
            <p:spPr>
              <a:xfrm>
                <a:off x="5303521" y="2896052"/>
                <a:ext cx="522546" cy="164937"/>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900" dirty="0"/>
                  <a:t>&gt;9900 </a:t>
                </a:r>
              </a:p>
            </p:txBody>
          </p:sp>
        </p:grpSp>
        <p:sp>
          <p:nvSpPr>
            <p:cNvPr id="6" name="TextBox 5">
              <a:extLst>
                <a:ext uri="{FF2B5EF4-FFF2-40B4-BE49-F238E27FC236}">
                  <a16:creationId xmlns:a16="http://schemas.microsoft.com/office/drawing/2014/main" id="{6C226677-BF4B-29E4-2BC4-13D33E4B400A}"/>
                </a:ext>
              </a:extLst>
            </p:cNvPr>
            <p:cNvSpPr txBox="1"/>
            <p:nvPr/>
          </p:nvSpPr>
          <p:spPr>
            <a:xfrm rot="20577997">
              <a:off x="2550562" y="2732727"/>
              <a:ext cx="763351" cy="215444"/>
            </a:xfrm>
            <a:prstGeom prst="rect">
              <a:avLst/>
            </a:prstGeom>
            <a:noFill/>
          </p:spPr>
          <p:txBody>
            <a:bodyPr wrap="none" rtlCol="0">
              <a:spAutoFit/>
            </a:bodyPr>
            <a:lstStyle/>
            <a:p>
              <a:r>
                <a:rPr lang="en-GB" sz="800" b="1" i="0" u="none" strike="noStrike" dirty="0">
                  <a:solidFill>
                    <a:schemeClr val="tx2">
                      <a:lumMod val="50000"/>
                    </a:schemeClr>
                  </a:solidFill>
                  <a:effectLst/>
                  <a:latin typeface="arial" panose="020B0604020202020204" pitchFamily="34" charset="0"/>
                </a:rPr>
                <a:t>times faster</a:t>
              </a:r>
              <a:endParaRPr lang="en-NL" sz="800" dirty="0">
                <a:solidFill>
                  <a:schemeClr val="tx2">
                    <a:lumMod val="50000"/>
                  </a:schemeClr>
                </a:solidFill>
              </a:endParaRPr>
            </a:p>
          </p:txBody>
        </p:sp>
      </p:grpSp>
      <p:sp>
        <p:nvSpPr>
          <p:cNvPr id="11" name="TextBox 10">
            <a:extLst>
              <a:ext uri="{FF2B5EF4-FFF2-40B4-BE49-F238E27FC236}">
                <a16:creationId xmlns:a16="http://schemas.microsoft.com/office/drawing/2014/main" id="{0527FED3-8053-E858-02DC-734DF820BB34}"/>
              </a:ext>
            </a:extLst>
          </p:cNvPr>
          <p:cNvSpPr txBox="1"/>
          <p:nvPr/>
        </p:nvSpPr>
        <p:spPr>
          <a:xfrm>
            <a:off x="669728" y="1313339"/>
            <a:ext cx="5986254" cy="369332"/>
          </a:xfrm>
          <a:prstGeom prst="rect">
            <a:avLst/>
          </a:prstGeom>
          <a:noFill/>
        </p:spPr>
        <p:txBody>
          <a:bodyPr wrap="none" rtlCol="0">
            <a:spAutoFit/>
          </a:bodyPr>
          <a:lstStyle/>
          <a:p>
            <a:r>
              <a:rPr lang="en-NL" sz="1800" b="0" i="0" u="none" strike="noStrike" dirty="0">
                <a:solidFill>
                  <a:srgbClr val="000000"/>
                </a:solidFill>
                <a:effectLst/>
                <a:latin typeface="Calibri" panose="020F0502020204030204" pitchFamily="34" charset="0"/>
              </a:rPr>
              <a:t>100000 scenarios of </a:t>
            </a:r>
            <a:r>
              <a:rPr lang="en-NL" dirty="0"/>
              <a:t>data each for 96 interval (96*100000 PF):</a:t>
            </a:r>
          </a:p>
        </p:txBody>
      </p:sp>
      <p:grpSp>
        <p:nvGrpSpPr>
          <p:cNvPr id="12" name="Group 11">
            <a:extLst>
              <a:ext uri="{FF2B5EF4-FFF2-40B4-BE49-F238E27FC236}">
                <a16:creationId xmlns:a16="http://schemas.microsoft.com/office/drawing/2014/main" id="{899920F4-C57E-2B37-FA18-C4BAD2B5BDD9}"/>
              </a:ext>
            </a:extLst>
          </p:cNvPr>
          <p:cNvGrpSpPr/>
          <p:nvPr/>
        </p:nvGrpSpPr>
        <p:grpSpPr>
          <a:xfrm>
            <a:off x="3174634" y="1881721"/>
            <a:ext cx="792977" cy="748065"/>
            <a:chOff x="2351748" y="2270291"/>
            <a:chExt cx="1146033" cy="1146033"/>
          </a:xfrm>
        </p:grpSpPr>
        <p:grpSp>
          <p:nvGrpSpPr>
            <p:cNvPr id="13" name="Group 12">
              <a:extLst>
                <a:ext uri="{FF2B5EF4-FFF2-40B4-BE49-F238E27FC236}">
                  <a16:creationId xmlns:a16="http://schemas.microsoft.com/office/drawing/2014/main" id="{41B489D1-BB48-EE76-5A6E-82EAA5147158}"/>
                </a:ext>
              </a:extLst>
            </p:cNvPr>
            <p:cNvGrpSpPr/>
            <p:nvPr/>
          </p:nvGrpSpPr>
          <p:grpSpPr>
            <a:xfrm rot="20502453">
              <a:off x="2351748" y="2270291"/>
              <a:ext cx="1146033" cy="1146033"/>
              <a:chOff x="4954316" y="2529610"/>
              <a:chExt cx="1146033" cy="1146033"/>
            </a:xfrm>
          </p:grpSpPr>
          <p:pic>
            <p:nvPicPr>
              <p:cNvPr id="15" name="Picture 8" descr="Certified Stamp PNG Transparent Images Free Download | Vector Files |  Pngtree">
                <a:extLst>
                  <a:ext uri="{FF2B5EF4-FFF2-40B4-BE49-F238E27FC236}">
                    <a16:creationId xmlns:a16="http://schemas.microsoft.com/office/drawing/2014/main" id="{FF9195CA-DE85-D9B0-EF4B-60793DF97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316" y="2529610"/>
                <a:ext cx="1146033" cy="1146033"/>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2F6CC9EB-92D2-ADA9-9FD2-877D0E6B0F3C}"/>
                  </a:ext>
                </a:extLst>
              </p:cNvPr>
              <p:cNvSpPr/>
              <p:nvPr/>
            </p:nvSpPr>
            <p:spPr>
              <a:xfrm>
                <a:off x="5303521" y="2896052"/>
                <a:ext cx="522546" cy="164937"/>
              </a:xfrm>
              <a:prstGeom prst="roundRect">
                <a:avLst/>
              </a:prstGeom>
              <a:solidFill>
                <a:srgbClr val="BF1D2D"/>
              </a:solidFill>
              <a:ln>
                <a:solidFill>
                  <a:srgbClr val="BF1D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sz="500" dirty="0"/>
                  <a:t>&gt;2.3 </a:t>
                </a:r>
              </a:p>
            </p:txBody>
          </p:sp>
        </p:grpSp>
        <p:sp>
          <p:nvSpPr>
            <p:cNvPr id="14" name="TextBox 13">
              <a:extLst>
                <a:ext uri="{FF2B5EF4-FFF2-40B4-BE49-F238E27FC236}">
                  <a16:creationId xmlns:a16="http://schemas.microsoft.com/office/drawing/2014/main" id="{4ABBC1F8-9436-5AC7-BA06-06DB2681D24B}"/>
                </a:ext>
              </a:extLst>
            </p:cNvPr>
            <p:cNvSpPr txBox="1"/>
            <p:nvPr/>
          </p:nvSpPr>
          <p:spPr>
            <a:xfrm rot="20577997">
              <a:off x="2540482" y="2710783"/>
              <a:ext cx="783510" cy="259332"/>
            </a:xfrm>
            <a:prstGeom prst="rect">
              <a:avLst/>
            </a:prstGeom>
            <a:noFill/>
          </p:spPr>
          <p:txBody>
            <a:bodyPr wrap="none" rtlCol="0">
              <a:spAutoFit/>
            </a:bodyPr>
            <a:lstStyle/>
            <a:p>
              <a:r>
                <a:rPr lang="en-GB" sz="500" b="1" i="0" u="none" strike="noStrike" dirty="0">
                  <a:solidFill>
                    <a:schemeClr val="tx2">
                      <a:lumMod val="50000"/>
                    </a:schemeClr>
                  </a:solidFill>
                  <a:effectLst/>
                  <a:latin typeface="arial" panose="020B0604020202020204" pitchFamily="34" charset="0"/>
                </a:rPr>
                <a:t>times faster</a:t>
              </a:r>
              <a:endParaRPr lang="en-NL" sz="500" dirty="0">
                <a:solidFill>
                  <a:schemeClr val="tx2">
                    <a:lumMod val="50000"/>
                  </a:schemeClr>
                </a:solidFill>
              </a:endParaRPr>
            </a:p>
          </p:txBody>
        </p:sp>
      </p:grpSp>
      <p:sp>
        <p:nvSpPr>
          <p:cNvPr id="17" name="TextBox 16">
            <a:extLst>
              <a:ext uri="{FF2B5EF4-FFF2-40B4-BE49-F238E27FC236}">
                <a16:creationId xmlns:a16="http://schemas.microsoft.com/office/drawing/2014/main" id="{ABC26BC5-AEDB-4E8A-2DAC-78599B61C152}"/>
              </a:ext>
            </a:extLst>
          </p:cNvPr>
          <p:cNvSpPr txBox="1"/>
          <p:nvPr/>
        </p:nvSpPr>
        <p:spPr>
          <a:xfrm>
            <a:off x="5847907" y="3059668"/>
            <a:ext cx="1027845" cy="369332"/>
          </a:xfrm>
          <a:prstGeom prst="rect">
            <a:avLst/>
          </a:prstGeom>
          <a:noFill/>
        </p:spPr>
        <p:txBody>
          <a:bodyPr wrap="none" rtlCol="0">
            <a:spAutoFit/>
          </a:bodyPr>
          <a:lstStyle/>
          <a:p>
            <a:r>
              <a:rPr lang="en-NL" dirty="0"/>
              <a:t>&gt;20 Days</a:t>
            </a:r>
          </a:p>
        </p:txBody>
      </p:sp>
    </p:spTree>
    <p:extLst>
      <p:ext uri="{BB962C8B-B14F-4D97-AF65-F5344CB8AC3E}">
        <p14:creationId xmlns:p14="http://schemas.microsoft.com/office/powerpoint/2010/main" val="23406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GB" sz="800" dirty="0"/>
              <a:t>Network reconfiguration scenarios</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3366243" cy="369332"/>
          </a:xfrm>
          <a:prstGeom prst="rect">
            <a:avLst/>
          </a:prstGeom>
          <a:noFill/>
        </p:spPr>
        <p:txBody>
          <a:bodyPr wrap="none" rtlCol="0">
            <a:spAutoFit/>
          </a:bodyPr>
          <a:lstStyle/>
          <a:p>
            <a:r>
              <a:rPr lang="en-NL" dirty="0"/>
              <a:t>Time needed to create a network:</a:t>
            </a:r>
          </a:p>
        </p:txBody>
      </p:sp>
      <p:sp>
        <p:nvSpPr>
          <p:cNvPr id="9" name="TextBox 8">
            <a:extLst>
              <a:ext uri="{FF2B5EF4-FFF2-40B4-BE49-F238E27FC236}">
                <a16:creationId xmlns:a16="http://schemas.microsoft.com/office/drawing/2014/main" id="{BC913FDB-1E16-51D3-9722-E67BB3732D00}"/>
              </a:ext>
            </a:extLst>
          </p:cNvPr>
          <p:cNvSpPr txBox="1"/>
          <p:nvPr/>
        </p:nvSpPr>
        <p:spPr>
          <a:xfrm>
            <a:off x="1715784" y="1880708"/>
            <a:ext cx="970137" cy="369332"/>
          </a:xfrm>
          <a:prstGeom prst="rect">
            <a:avLst/>
          </a:prstGeom>
          <a:noFill/>
        </p:spPr>
        <p:txBody>
          <a:bodyPr wrap="none" rtlCol="0">
            <a:spAutoFit/>
          </a:bodyPr>
          <a:lstStyle/>
          <a:p>
            <a:r>
              <a:rPr lang="en-NL" dirty="0"/>
              <a:t>33-node</a:t>
            </a:r>
          </a:p>
        </p:txBody>
      </p:sp>
      <p:sp>
        <p:nvSpPr>
          <p:cNvPr id="10" name="TextBox 9">
            <a:extLst>
              <a:ext uri="{FF2B5EF4-FFF2-40B4-BE49-F238E27FC236}">
                <a16:creationId xmlns:a16="http://schemas.microsoft.com/office/drawing/2014/main" id="{832A5CDB-794C-0F5D-EED2-2344F6F42153}"/>
              </a:ext>
            </a:extLst>
          </p:cNvPr>
          <p:cNvSpPr txBox="1"/>
          <p:nvPr/>
        </p:nvSpPr>
        <p:spPr>
          <a:xfrm>
            <a:off x="5679896" y="1880708"/>
            <a:ext cx="1087157" cy="369332"/>
          </a:xfrm>
          <a:prstGeom prst="rect">
            <a:avLst/>
          </a:prstGeom>
          <a:noFill/>
        </p:spPr>
        <p:txBody>
          <a:bodyPr wrap="none" rtlCol="0">
            <a:spAutoFit/>
          </a:bodyPr>
          <a:lstStyle/>
          <a:p>
            <a:r>
              <a:rPr lang="en-NL" dirty="0"/>
              <a:t>141-node</a:t>
            </a:r>
          </a:p>
        </p:txBody>
      </p:sp>
      <p:pic>
        <p:nvPicPr>
          <p:cNvPr id="12" name="Picture 11" descr="A picture containing text, screenshot, diagram, number&#10;&#10;Description automatically generated">
            <a:extLst>
              <a:ext uri="{FF2B5EF4-FFF2-40B4-BE49-F238E27FC236}">
                <a16:creationId xmlns:a16="http://schemas.microsoft.com/office/drawing/2014/main" id="{6706D02E-40DA-A8F6-E011-126CF1630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64" y="2319258"/>
            <a:ext cx="4077904" cy="3210623"/>
          </a:xfrm>
          <a:prstGeom prst="rect">
            <a:avLst/>
          </a:prstGeom>
        </p:spPr>
      </p:pic>
      <p:pic>
        <p:nvPicPr>
          <p:cNvPr id="14" name="Picture 13" descr="A screenshot of a graph&#10;&#10;Description automatically generated with low confidence">
            <a:extLst>
              <a:ext uri="{FF2B5EF4-FFF2-40B4-BE49-F238E27FC236}">
                <a16:creationId xmlns:a16="http://schemas.microsoft.com/office/drawing/2014/main" id="{68B1A65E-A26C-613D-56EE-B075E2297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026" y="2319257"/>
            <a:ext cx="4720566" cy="3210623"/>
          </a:xfrm>
          <a:prstGeom prst="rect">
            <a:avLst/>
          </a:prstGeom>
        </p:spPr>
      </p:pic>
    </p:spTree>
    <p:extLst>
      <p:ext uri="{BB962C8B-B14F-4D97-AF65-F5344CB8AC3E}">
        <p14:creationId xmlns:p14="http://schemas.microsoft.com/office/powerpoint/2010/main" val="1640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Results: </a:t>
            </a:r>
            <a:r>
              <a:rPr lang="en-GB" sz="800" dirty="0"/>
              <a:t>Network reconfiguration scenarios</a:t>
            </a:r>
            <a:endParaRPr lang="en-GB"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0313-8DB6-E159-999D-268D3372FCF1}"/>
              </a:ext>
            </a:extLst>
          </p:cNvPr>
          <p:cNvSpPr txBox="1"/>
          <p:nvPr/>
        </p:nvSpPr>
        <p:spPr>
          <a:xfrm>
            <a:off x="1366345" y="1304693"/>
            <a:ext cx="5061514" cy="369332"/>
          </a:xfrm>
          <a:prstGeom prst="rect">
            <a:avLst/>
          </a:prstGeom>
          <a:noFill/>
        </p:spPr>
        <p:txBody>
          <a:bodyPr wrap="none" rtlCol="0">
            <a:spAutoFit/>
          </a:bodyPr>
          <a:lstStyle/>
          <a:p>
            <a:r>
              <a:rPr lang="en-NL" dirty="0"/>
              <a:t>100 regonfiguration each with 96 interval (9600 PF):</a:t>
            </a:r>
          </a:p>
        </p:txBody>
      </p:sp>
      <p:sp>
        <p:nvSpPr>
          <p:cNvPr id="9" name="TextBox 8">
            <a:extLst>
              <a:ext uri="{FF2B5EF4-FFF2-40B4-BE49-F238E27FC236}">
                <a16:creationId xmlns:a16="http://schemas.microsoft.com/office/drawing/2014/main" id="{BC913FDB-1E16-51D3-9722-E67BB3732D00}"/>
              </a:ext>
            </a:extLst>
          </p:cNvPr>
          <p:cNvSpPr txBox="1"/>
          <p:nvPr/>
        </p:nvSpPr>
        <p:spPr>
          <a:xfrm>
            <a:off x="1715784" y="1880708"/>
            <a:ext cx="970137" cy="369332"/>
          </a:xfrm>
          <a:prstGeom prst="rect">
            <a:avLst/>
          </a:prstGeom>
          <a:noFill/>
        </p:spPr>
        <p:txBody>
          <a:bodyPr wrap="none" rtlCol="0">
            <a:spAutoFit/>
          </a:bodyPr>
          <a:lstStyle/>
          <a:p>
            <a:r>
              <a:rPr lang="en-NL" dirty="0"/>
              <a:t>33-node</a:t>
            </a:r>
          </a:p>
        </p:txBody>
      </p:sp>
      <p:sp>
        <p:nvSpPr>
          <p:cNvPr id="10" name="TextBox 9">
            <a:extLst>
              <a:ext uri="{FF2B5EF4-FFF2-40B4-BE49-F238E27FC236}">
                <a16:creationId xmlns:a16="http://schemas.microsoft.com/office/drawing/2014/main" id="{832A5CDB-794C-0F5D-EED2-2344F6F42153}"/>
              </a:ext>
            </a:extLst>
          </p:cNvPr>
          <p:cNvSpPr txBox="1"/>
          <p:nvPr/>
        </p:nvSpPr>
        <p:spPr>
          <a:xfrm>
            <a:off x="5679896" y="1880708"/>
            <a:ext cx="1087157" cy="369332"/>
          </a:xfrm>
          <a:prstGeom prst="rect">
            <a:avLst/>
          </a:prstGeom>
          <a:noFill/>
        </p:spPr>
        <p:txBody>
          <a:bodyPr wrap="none" rtlCol="0">
            <a:spAutoFit/>
          </a:bodyPr>
          <a:lstStyle/>
          <a:p>
            <a:r>
              <a:rPr lang="en-NL" dirty="0"/>
              <a:t>141-node</a:t>
            </a:r>
          </a:p>
        </p:txBody>
      </p:sp>
      <p:pic>
        <p:nvPicPr>
          <p:cNvPr id="7" name="Picture 6" descr="A picture containing text, screenshot, line, diagram&#10;&#10;Description automatically generated">
            <a:extLst>
              <a:ext uri="{FF2B5EF4-FFF2-40B4-BE49-F238E27FC236}">
                <a16:creationId xmlns:a16="http://schemas.microsoft.com/office/drawing/2014/main" id="{C635E976-098F-1958-35B0-A47B71115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50038"/>
            <a:ext cx="4375574" cy="2962991"/>
          </a:xfrm>
          <a:prstGeom prst="rect">
            <a:avLst/>
          </a:prstGeom>
        </p:spPr>
      </p:pic>
      <p:pic>
        <p:nvPicPr>
          <p:cNvPr id="12" name="Picture 11" descr="A picture containing text, screenshot, diagram, line&#10;&#10;Description automatically generated">
            <a:extLst>
              <a:ext uri="{FF2B5EF4-FFF2-40B4-BE49-F238E27FC236}">
                <a16:creationId xmlns:a16="http://schemas.microsoft.com/office/drawing/2014/main" id="{0E695079-0638-3B6B-817A-29E8B51BB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765" y="2250036"/>
            <a:ext cx="4497681" cy="2962993"/>
          </a:xfrm>
          <a:prstGeom prst="rect">
            <a:avLst/>
          </a:prstGeom>
        </p:spPr>
      </p:pic>
    </p:spTree>
    <p:extLst>
      <p:ext uri="{BB962C8B-B14F-4D97-AF65-F5344CB8AC3E}">
        <p14:creationId xmlns:p14="http://schemas.microsoft.com/office/powerpoint/2010/main" val="128574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TAKEAWAY:</a:t>
            </a:r>
          </a:p>
        </p:txBody>
      </p:sp>
      <p:sp>
        <p:nvSpPr>
          <p:cNvPr id="4" name="TextBox 3">
            <a:extLst>
              <a:ext uri="{FF2B5EF4-FFF2-40B4-BE49-F238E27FC236}">
                <a16:creationId xmlns:a16="http://schemas.microsoft.com/office/drawing/2014/main" id="{80065017-4440-CE9F-F952-CE431C6CD495}"/>
              </a:ext>
            </a:extLst>
          </p:cNvPr>
          <p:cNvSpPr txBox="1"/>
          <p:nvPr/>
        </p:nvSpPr>
        <p:spPr>
          <a:xfrm>
            <a:off x="1499616" y="1755648"/>
            <a:ext cx="6256072" cy="2031325"/>
          </a:xfrm>
          <a:prstGeom prst="rect">
            <a:avLst/>
          </a:prstGeom>
          <a:noFill/>
        </p:spPr>
        <p:txBody>
          <a:bodyPr wrap="none" rtlCol="0">
            <a:spAutoFit/>
          </a:bodyPr>
          <a:lstStyle/>
          <a:p>
            <a:r>
              <a:rPr lang="en-NL" dirty="0"/>
              <a:t>Accuricy:</a:t>
            </a:r>
          </a:p>
          <a:p>
            <a:r>
              <a:rPr lang="en-NL" dirty="0"/>
              <a:t>	- All of them</a:t>
            </a:r>
          </a:p>
          <a:p>
            <a:r>
              <a:rPr lang="en-NL" dirty="0"/>
              <a:t>Boost up:</a:t>
            </a:r>
          </a:p>
          <a:p>
            <a:r>
              <a:rPr lang="en-NL" dirty="0"/>
              <a:t>	- Time series data and Heuristic&gt;&gt; Tensor and Alliander</a:t>
            </a:r>
          </a:p>
          <a:p>
            <a:r>
              <a:rPr lang="en-NL" dirty="0"/>
              <a:t>	- Large data scenarios&gt;&gt;  Tensor</a:t>
            </a:r>
          </a:p>
          <a:p>
            <a:r>
              <a:rPr lang="en-NL" dirty="0"/>
              <a:t>	- Reconfiguration&gt;&gt; Alliander</a:t>
            </a:r>
          </a:p>
          <a:p>
            <a:endParaRPr lang="en-NL" dirty="0"/>
          </a:p>
        </p:txBody>
      </p:sp>
    </p:spTree>
    <p:extLst>
      <p:ext uri="{BB962C8B-B14F-4D97-AF65-F5344CB8AC3E}">
        <p14:creationId xmlns:p14="http://schemas.microsoft.com/office/powerpoint/2010/main" val="2249335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rmAutofit fontScale="90000"/>
          </a:bodyPr>
          <a:lstStyle/>
          <a:p>
            <a:r>
              <a:rPr lang="en-GB" dirty="0"/>
              <a:t>What is Power Flow?</a:t>
            </a:r>
            <a:endParaRPr lang="en-NL" dirty="0"/>
          </a:p>
        </p:txBody>
      </p:sp>
      <p:grpSp>
        <p:nvGrpSpPr>
          <p:cNvPr id="18" name="Group 17">
            <a:extLst>
              <a:ext uri="{FF2B5EF4-FFF2-40B4-BE49-F238E27FC236}">
                <a16:creationId xmlns:a16="http://schemas.microsoft.com/office/drawing/2014/main" id="{02760E5C-744A-7BEB-77B4-FD9D35A2467D}"/>
              </a:ext>
            </a:extLst>
          </p:cNvPr>
          <p:cNvGrpSpPr/>
          <p:nvPr/>
        </p:nvGrpSpPr>
        <p:grpSpPr>
          <a:xfrm>
            <a:off x="3370424" y="3691759"/>
            <a:ext cx="5507198" cy="1261242"/>
            <a:chOff x="1152741" y="2406868"/>
            <a:chExt cx="5507198" cy="1261242"/>
          </a:xfrm>
        </p:grpSpPr>
        <p:sp>
          <p:nvSpPr>
            <p:cNvPr id="3" name="Rectangle 2">
              <a:extLst>
                <a:ext uri="{FF2B5EF4-FFF2-40B4-BE49-F238E27FC236}">
                  <a16:creationId xmlns:a16="http://schemas.microsoft.com/office/drawing/2014/main" id="{50633EED-CEFA-3735-53DF-178B2EE24562}"/>
                </a:ext>
              </a:extLst>
            </p:cNvPr>
            <p:cNvSpPr/>
            <p:nvPr/>
          </p:nvSpPr>
          <p:spPr>
            <a:xfrm>
              <a:off x="3521951" y="2406868"/>
              <a:ext cx="1429407" cy="12612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L" dirty="0"/>
                <a:t>Power flow</a:t>
              </a:r>
            </a:p>
          </p:txBody>
        </p:sp>
        <p:cxnSp>
          <p:nvCxnSpPr>
            <p:cNvPr id="5" name="Straight Arrow Connector 4">
              <a:extLst>
                <a:ext uri="{FF2B5EF4-FFF2-40B4-BE49-F238E27FC236}">
                  <a16:creationId xmlns:a16="http://schemas.microsoft.com/office/drawing/2014/main" id="{74A21EA4-7198-0E0F-2C91-09F5124FA0AF}"/>
                </a:ext>
              </a:extLst>
            </p:cNvPr>
            <p:cNvCxnSpPr/>
            <p:nvPr/>
          </p:nvCxnSpPr>
          <p:spPr>
            <a:xfrm>
              <a:off x="2701159" y="2743200"/>
              <a:ext cx="80929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6" name="Straight Arrow Connector 5">
              <a:extLst>
                <a:ext uri="{FF2B5EF4-FFF2-40B4-BE49-F238E27FC236}">
                  <a16:creationId xmlns:a16="http://schemas.microsoft.com/office/drawing/2014/main" id="{1022B244-F15C-52B4-BBB2-D3226A5427F9}"/>
                </a:ext>
              </a:extLst>
            </p:cNvPr>
            <p:cNvCxnSpPr/>
            <p:nvPr/>
          </p:nvCxnSpPr>
          <p:spPr>
            <a:xfrm>
              <a:off x="2712655" y="3037489"/>
              <a:ext cx="80929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852EE1FF-2982-9724-94C3-EABB468F1A40}"/>
                </a:ext>
              </a:extLst>
            </p:cNvPr>
            <p:cNvCxnSpPr/>
            <p:nvPr/>
          </p:nvCxnSpPr>
          <p:spPr>
            <a:xfrm>
              <a:off x="2712655" y="3337034"/>
              <a:ext cx="80929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5C019D18-5764-7976-6842-7F9405C4AC92}"/>
                </a:ext>
              </a:extLst>
            </p:cNvPr>
            <p:cNvSpPr txBox="1"/>
            <p:nvPr/>
          </p:nvSpPr>
          <p:spPr>
            <a:xfrm>
              <a:off x="1152741" y="2519252"/>
              <a:ext cx="1559914" cy="369332"/>
            </a:xfrm>
            <a:prstGeom prst="rect">
              <a:avLst/>
            </a:prstGeom>
            <a:noFill/>
          </p:spPr>
          <p:txBody>
            <a:bodyPr wrap="none" rtlCol="0">
              <a:spAutoFit/>
            </a:bodyPr>
            <a:lstStyle/>
            <a:p>
              <a:r>
                <a:rPr lang="en-NL" dirty="0"/>
                <a:t>Bus/node data</a:t>
              </a:r>
            </a:p>
          </p:txBody>
        </p:sp>
        <p:sp>
          <p:nvSpPr>
            <p:cNvPr id="9" name="TextBox 8">
              <a:extLst>
                <a:ext uri="{FF2B5EF4-FFF2-40B4-BE49-F238E27FC236}">
                  <a16:creationId xmlns:a16="http://schemas.microsoft.com/office/drawing/2014/main" id="{B684AA53-BB24-0968-9AA6-208CDBF00ED2}"/>
                </a:ext>
              </a:extLst>
            </p:cNvPr>
            <p:cNvSpPr txBox="1"/>
            <p:nvPr/>
          </p:nvSpPr>
          <p:spPr>
            <a:xfrm>
              <a:off x="1412427" y="2852823"/>
              <a:ext cx="1040541" cy="369332"/>
            </a:xfrm>
            <a:prstGeom prst="rect">
              <a:avLst/>
            </a:prstGeom>
            <a:noFill/>
          </p:spPr>
          <p:txBody>
            <a:bodyPr wrap="none" rtlCol="0">
              <a:spAutoFit/>
            </a:bodyPr>
            <a:lstStyle/>
            <a:p>
              <a:r>
                <a:rPr lang="en-NL" dirty="0"/>
                <a:t>Line data</a:t>
              </a:r>
            </a:p>
          </p:txBody>
        </p:sp>
        <p:sp>
          <p:nvSpPr>
            <p:cNvPr id="10" name="TextBox 9">
              <a:extLst>
                <a:ext uri="{FF2B5EF4-FFF2-40B4-BE49-F238E27FC236}">
                  <a16:creationId xmlns:a16="http://schemas.microsoft.com/office/drawing/2014/main" id="{F07BFDBC-7EE2-60F0-2E81-F35282AB86C1}"/>
                </a:ext>
              </a:extLst>
            </p:cNvPr>
            <p:cNvSpPr txBox="1"/>
            <p:nvPr/>
          </p:nvSpPr>
          <p:spPr>
            <a:xfrm>
              <a:off x="1412427" y="3152368"/>
              <a:ext cx="1104661" cy="369332"/>
            </a:xfrm>
            <a:prstGeom prst="rect">
              <a:avLst/>
            </a:prstGeom>
            <a:noFill/>
          </p:spPr>
          <p:txBody>
            <a:bodyPr wrap="none" rtlCol="0">
              <a:spAutoFit/>
            </a:bodyPr>
            <a:lstStyle/>
            <a:p>
              <a:r>
                <a:rPr lang="en-NL" dirty="0"/>
                <a:t>Load data</a:t>
              </a:r>
            </a:p>
          </p:txBody>
        </p:sp>
        <p:cxnSp>
          <p:nvCxnSpPr>
            <p:cNvPr id="11" name="Straight Arrow Connector 10">
              <a:extLst>
                <a:ext uri="{FF2B5EF4-FFF2-40B4-BE49-F238E27FC236}">
                  <a16:creationId xmlns:a16="http://schemas.microsoft.com/office/drawing/2014/main" id="{B743D333-1B8B-DFB2-AC5E-80B3E6656272}"/>
                </a:ext>
              </a:extLst>
            </p:cNvPr>
            <p:cNvCxnSpPr/>
            <p:nvPr/>
          </p:nvCxnSpPr>
          <p:spPr>
            <a:xfrm>
              <a:off x="4960755" y="2714745"/>
              <a:ext cx="80929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F33DA869-5319-9ACB-A312-63EA15575966}"/>
                </a:ext>
              </a:extLst>
            </p:cNvPr>
            <p:cNvCxnSpPr/>
            <p:nvPr/>
          </p:nvCxnSpPr>
          <p:spPr>
            <a:xfrm>
              <a:off x="4951358" y="3031498"/>
              <a:ext cx="80929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FFA9497C-09B0-5348-0EA6-1C828861CB5B}"/>
                </a:ext>
              </a:extLst>
            </p:cNvPr>
            <p:cNvCxnSpPr/>
            <p:nvPr/>
          </p:nvCxnSpPr>
          <p:spPr>
            <a:xfrm>
              <a:off x="4951358" y="3337034"/>
              <a:ext cx="809296" cy="0"/>
            </a:xfrm>
            <a:prstGeom prst="straightConnector1">
              <a:avLst/>
            </a:prstGeom>
            <a:ln>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15" name="TextBox 14">
              <a:extLst>
                <a:ext uri="{FF2B5EF4-FFF2-40B4-BE49-F238E27FC236}">
                  <a16:creationId xmlns:a16="http://schemas.microsoft.com/office/drawing/2014/main" id="{6D23FD31-114B-37DC-5DCB-362D2A420D16}"/>
                </a:ext>
              </a:extLst>
            </p:cNvPr>
            <p:cNvSpPr txBox="1"/>
            <p:nvPr/>
          </p:nvSpPr>
          <p:spPr>
            <a:xfrm>
              <a:off x="5725921" y="2482466"/>
              <a:ext cx="888385" cy="369332"/>
            </a:xfrm>
            <a:prstGeom prst="rect">
              <a:avLst/>
            </a:prstGeom>
            <a:noFill/>
          </p:spPr>
          <p:txBody>
            <a:bodyPr wrap="none" rtlCol="0">
              <a:spAutoFit/>
            </a:bodyPr>
            <a:lstStyle/>
            <a:p>
              <a:r>
                <a:rPr lang="en-NL" dirty="0"/>
                <a:t>Voltage</a:t>
              </a:r>
            </a:p>
          </p:txBody>
        </p:sp>
        <p:sp>
          <p:nvSpPr>
            <p:cNvPr id="16" name="TextBox 15">
              <a:extLst>
                <a:ext uri="{FF2B5EF4-FFF2-40B4-BE49-F238E27FC236}">
                  <a16:creationId xmlns:a16="http://schemas.microsoft.com/office/drawing/2014/main" id="{C9DF5790-76BB-8FED-86DB-A7EFDB536E5A}"/>
                </a:ext>
              </a:extLst>
            </p:cNvPr>
            <p:cNvSpPr txBox="1"/>
            <p:nvPr/>
          </p:nvSpPr>
          <p:spPr>
            <a:xfrm>
              <a:off x="5760654" y="2835614"/>
              <a:ext cx="899285" cy="369332"/>
            </a:xfrm>
            <a:prstGeom prst="rect">
              <a:avLst/>
            </a:prstGeom>
            <a:noFill/>
          </p:spPr>
          <p:txBody>
            <a:bodyPr wrap="none" rtlCol="0">
              <a:spAutoFit/>
            </a:bodyPr>
            <a:lstStyle/>
            <a:p>
              <a:r>
                <a:rPr lang="en-NL" dirty="0"/>
                <a:t>Current</a:t>
              </a:r>
            </a:p>
          </p:txBody>
        </p:sp>
        <p:sp>
          <p:nvSpPr>
            <p:cNvPr id="17" name="TextBox 16">
              <a:extLst>
                <a:ext uri="{FF2B5EF4-FFF2-40B4-BE49-F238E27FC236}">
                  <a16:creationId xmlns:a16="http://schemas.microsoft.com/office/drawing/2014/main" id="{698009F1-A1AE-A2B2-86A4-AD09478D571A}"/>
                </a:ext>
              </a:extLst>
            </p:cNvPr>
            <p:cNvSpPr txBox="1"/>
            <p:nvPr/>
          </p:nvSpPr>
          <p:spPr>
            <a:xfrm>
              <a:off x="5775615" y="3146956"/>
              <a:ext cx="788999" cy="369332"/>
            </a:xfrm>
            <a:prstGeom prst="rect">
              <a:avLst/>
            </a:prstGeom>
            <a:noFill/>
          </p:spPr>
          <p:txBody>
            <a:bodyPr wrap="none" rtlCol="0">
              <a:spAutoFit/>
            </a:bodyPr>
            <a:lstStyle/>
            <a:p>
              <a:r>
                <a:rPr lang="en-NL" dirty="0"/>
                <a:t>Losses</a:t>
              </a:r>
            </a:p>
          </p:txBody>
        </p:sp>
      </p:grpSp>
      <p:pic>
        <p:nvPicPr>
          <p:cNvPr id="20" name="Picture 19" descr="A picture containing map, text, atlas, diagram&#10;&#10;Description automatically generated">
            <a:extLst>
              <a:ext uri="{FF2B5EF4-FFF2-40B4-BE49-F238E27FC236}">
                <a16:creationId xmlns:a16="http://schemas.microsoft.com/office/drawing/2014/main" id="{0D30CF30-B195-4BF4-2459-3E6966D68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61" y="2175780"/>
            <a:ext cx="3350209" cy="3552486"/>
          </a:xfrm>
          <a:prstGeom prst="rect">
            <a:avLst/>
          </a:prstGeom>
        </p:spPr>
      </p:pic>
      <p:sp>
        <p:nvSpPr>
          <p:cNvPr id="22" name="Freeform 21">
            <a:extLst>
              <a:ext uri="{FF2B5EF4-FFF2-40B4-BE49-F238E27FC236}">
                <a16:creationId xmlns:a16="http://schemas.microsoft.com/office/drawing/2014/main" id="{75F5DCB1-B76C-A867-E8BC-3A700B2913F3}"/>
              </a:ext>
            </a:extLst>
          </p:cNvPr>
          <p:cNvSpPr/>
          <p:nvPr/>
        </p:nvSpPr>
        <p:spPr>
          <a:xfrm>
            <a:off x="178676" y="2364828"/>
            <a:ext cx="1240221" cy="1797269"/>
          </a:xfrm>
          <a:custGeom>
            <a:avLst/>
            <a:gdLst>
              <a:gd name="connsiteX0" fmla="*/ 1166648 w 1240221"/>
              <a:gd name="connsiteY0" fmla="*/ 0 h 1797269"/>
              <a:gd name="connsiteX1" fmla="*/ 0 w 1240221"/>
              <a:gd name="connsiteY1" fmla="*/ 0 h 1797269"/>
              <a:gd name="connsiteX2" fmla="*/ 178676 w 1240221"/>
              <a:gd name="connsiteY2" fmla="*/ 1797269 h 1797269"/>
              <a:gd name="connsiteX3" fmla="*/ 336331 w 1240221"/>
              <a:gd name="connsiteY3" fmla="*/ 1786758 h 1797269"/>
              <a:gd name="connsiteX4" fmla="*/ 1030014 w 1240221"/>
              <a:gd name="connsiteY4" fmla="*/ 1692165 h 1797269"/>
              <a:gd name="connsiteX5" fmla="*/ 1093076 w 1240221"/>
              <a:gd name="connsiteY5" fmla="*/ 1545020 h 1797269"/>
              <a:gd name="connsiteX6" fmla="*/ 1219200 w 1240221"/>
              <a:gd name="connsiteY6" fmla="*/ 504496 h 1797269"/>
              <a:gd name="connsiteX7" fmla="*/ 1240221 w 1240221"/>
              <a:gd name="connsiteY7" fmla="*/ 399393 h 1797269"/>
              <a:gd name="connsiteX8" fmla="*/ 1166648 w 1240221"/>
              <a:gd name="connsiteY8" fmla="*/ 0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0221" h="1797269">
                <a:moveTo>
                  <a:pt x="1166648" y="0"/>
                </a:moveTo>
                <a:lnTo>
                  <a:pt x="0" y="0"/>
                </a:lnTo>
                <a:lnTo>
                  <a:pt x="178676" y="1797269"/>
                </a:lnTo>
                <a:lnTo>
                  <a:pt x="336331" y="1786758"/>
                </a:lnTo>
                <a:lnTo>
                  <a:pt x="1030014" y="1692165"/>
                </a:lnTo>
                <a:lnTo>
                  <a:pt x="1093076" y="1545020"/>
                </a:lnTo>
                <a:lnTo>
                  <a:pt x="1219200" y="504496"/>
                </a:lnTo>
                <a:lnTo>
                  <a:pt x="1240221" y="399393"/>
                </a:lnTo>
                <a:lnTo>
                  <a:pt x="1166648" y="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20" descr="A picture containing map, text, atlas, diagram&#10;&#10;Description automatically generated">
            <a:extLst>
              <a:ext uri="{FF2B5EF4-FFF2-40B4-BE49-F238E27FC236}">
                <a16:creationId xmlns:a16="http://schemas.microsoft.com/office/drawing/2014/main" id="{65BF5FC8-C7C9-0665-A3F1-8964CA0F6E12}"/>
              </a:ext>
            </a:extLst>
          </p:cNvPr>
          <p:cNvPicPr>
            <a:picLocks noChangeAspect="1"/>
          </p:cNvPicPr>
          <p:nvPr/>
        </p:nvPicPr>
        <p:blipFill rotWithShape="1">
          <a:blip r:embed="rId3">
            <a:extLst>
              <a:ext uri="{28A0092B-C50C-407E-A947-70E740481C1C}">
                <a14:useLocalDpi xmlns:a14="http://schemas.microsoft.com/office/drawing/2010/main" val="0"/>
              </a:ext>
            </a:extLst>
          </a:blip>
          <a:srcRect r="71648" b="55238"/>
          <a:stretch/>
        </p:blipFill>
        <p:spPr>
          <a:xfrm>
            <a:off x="153469" y="501674"/>
            <a:ext cx="2060987" cy="3450349"/>
          </a:xfrm>
          <a:prstGeom prst="rect">
            <a:avLst/>
          </a:prstGeom>
        </p:spPr>
      </p:pic>
    </p:spTree>
    <p:extLst>
      <p:ext uri="{BB962C8B-B14F-4D97-AF65-F5344CB8AC3E}">
        <p14:creationId xmlns:p14="http://schemas.microsoft.com/office/powerpoint/2010/main" val="33600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rmAutofit fontScale="90000"/>
          </a:bodyPr>
          <a:lstStyle/>
          <a:p>
            <a:r>
              <a:rPr lang="en-GB" dirty="0"/>
              <a:t>Understanding Power Flow Analysis</a:t>
            </a:r>
            <a:endParaRPr lang="en-NL" dirty="0"/>
          </a:p>
        </p:txBody>
      </p:sp>
      <p:sp>
        <p:nvSpPr>
          <p:cNvPr id="4" name="TextBox 3">
            <a:extLst>
              <a:ext uri="{FF2B5EF4-FFF2-40B4-BE49-F238E27FC236}">
                <a16:creationId xmlns:a16="http://schemas.microsoft.com/office/drawing/2014/main" id="{21E39BB1-978B-A5B9-7626-0A45B3DF81FF}"/>
              </a:ext>
            </a:extLst>
          </p:cNvPr>
          <p:cNvSpPr txBox="1"/>
          <p:nvPr/>
        </p:nvSpPr>
        <p:spPr>
          <a:xfrm>
            <a:off x="567559" y="1313225"/>
            <a:ext cx="8061434" cy="2031325"/>
          </a:xfrm>
          <a:prstGeom prst="rect">
            <a:avLst/>
          </a:prstGeom>
          <a:noFill/>
        </p:spPr>
        <p:txBody>
          <a:bodyPr wrap="square">
            <a:spAutoFit/>
          </a:bodyPr>
          <a:lstStyle/>
          <a:p>
            <a:pPr algn="l"/>
            <a:r>
              <a:rPr lang="en-GB" dirty="0">
                <a:latin typeface="Söhne"/>
              </a:rPr>
              <a:t>- </a:t>
            </a:r>
            <a:r>
              <a:rPr lang="en-GB" dirty="0"/>
              <a:t>It </a:t>
            </a:r>
            <a:r>
              <a:rPr lang="en-GB" dirty="0">
                <a:highlight>
                  <a:srgbClr val="FFFF00"/>
                </a:highlight>
              </a:rPr>
              <a:t>does not</a:t>
            </a:r>
            <a:r>
              <a:rPr lang="en-GB" dirty="0"/>
              <a:t> consider </a:t>
            </a:r>
            <a:r>
              <a:rPr lang="en-GB" dirty="0">
                <a:highlight>
                  <a:srgbClr val="FFFF00"/>
                </a:highlight>
              </a:rPr>
              <a:t>the time-dependent </a:t>
            </a:r>
            <a:r>
              <a:rPr lang="en-GB" dirty="0"/>
              <a:t>behaviour of individual assets.</a:t>
            </a:r>
            <a:endParaRPr lang="en-GB" b="0" i="0" u="none" strike="noStrike" dirty="0">
              <a:effectLst/>
              <a:latin typeface="Söhne"/>
            </a:endParaRPr>
          </a:p>
          <a:p>
            <a:pPr algn="l"/>
            <a:r>
              <a:rPr lang="en-GB" dirty="0"/>
              <a:t>- It determines the </a:t>
            </a:r>
            <a:r>
              <a:rPr lang="en-GB" dirty="0">
                <a:highlight>
                  <a:srgbClr val="FFFF00"/>
                </a:highlight>
              </a:rPr>
              <a:t>steady-state</a:t>
            </a:r>
            <a:r>
              <a:rPr lang="en-GB" dirty="0"/>
              <a:t> operating conditions of the power system (system has reached a balanced and stable state). </a:t>
            </a:r>
          </a:p>
          <a:p>
            <a:pPr algn="l"/>
            <a:r>
              <a:rPr lang="en-GB" b="0" i="0" u="none" strike="noStrike" dirty="0">
                <a:effectLst/>
                <a:latin typeface="Söhne"/>
              </a:rPr>
              <a:t>- </a:t>
            </a:r>
            <a:r>
              <a:rPr lang="en-GB" dirty="0"/>
              <a:t>In steady-state conditions, the time-dependent aspects of assets, such as </a:t>
            </a:r>
            <a:r>
              <a:rPr lang="en-GB" dirty="0">
                <a:highlight>
                  <a:srgbClr val="FFFF00"/>
                </a:highlight>
              </a:rPr>
              <a:t>dynamic behaviour or transient responses</a:t>
            </a:r>
            <a:r>
              <a:rPr lang="en-GB" dirty="0"/>
              <a:t>, are </a:t>
            </a:r>
            <a:r>
              <a:rPr lang="en-GB" dirty="0">
                <a:highlight>
                  <a:srgbClr val="FFFF00"/>
                </a:highlight>
              </a:rPr>
              <a:t>not directly </a:t>
            </a:r>
            <a:r>
              <a:rPr lang="en-GB" dirty="0"/>
              <a:t>considered.</a:t>
            </a:r>
            <a:endParaRPr lang="en-GB" b="0" i="0" u="none" strike="noStrike" dirty="0">
              <a:effectLst/>
              <a:latin typeface="Söhne"/>
            </a:endParaRPr>
          </a:p>
          <a:p>
            <a:pPr algn="l"/>
            <a:r>
              <a:rPr lang="en-GB" b="0" i="0" u="none" strike="noStrike" dirty="0">
                <a:effectLst/>
                <a:latin typeface="Söhne"/>
              </a:rPr>
              <a:t>- </a:t>
            </a:r>
            <a:r>
              <a:rPr lang="en-GB" dirty="0"/>
              <a:t>It uses </a:t>
            </a:r>
            <a:r>
              <a:rPr lang="en-GB" dirty="0">
                <a:highlight>
                  <a:srgbClr val="FFFF00"/>
                </a:highlight>
              </a:rPr>
              <a:t>simplified models</a:t>
            </a:r>
            <a:r>
              <a:rPr lang="en-GB" dirty="0"/>
              <a:t> that represent the characteristics of generators, loads, transformers, and transmission lines.</a:t>
            </a:r>
            <a:endParaRPr lang="en-GB" b="0" i="0" u="none" strike="noStrike" dirty="0">
              <a:effectLst/>
              <a:latin typeface="Söhne"/>
            </a:endParaRPr>
          </a:p>
        </p:txBody>
      </p:sp>
      <p:grpSp>
        <p:nvGrpSpPr>
          <p:cNvPr id="11" name="Group 10">
            <a:extLst>
              <a:ext uri="{FF2B5EF4-FFF2-40B4-BE49-F238E27FC236}">
                <a16:creationId xmlns:a16="http://schemas.microsoft.com/office/drawing/2014/main" id="{BCF94676-C79C-5C14-3FDA-42BACBF301AB}"/>
              </a:ext>
            </a:extLst>
          </p:cNvPr>
          <p:cNvGrpSpPr/>
          <p:nvPr/>
        </p:nvGrpSpPr>
        <p:grpSpPr>
          <a:xfrm>
            <a:off x="1833748" y="3804745"/>
            <a:ext cx="5131827" cy="2585323"/>
            <a:chOff x="1833749" y="3804745"/>
            <a:chExt cx="3867492" cy="2097539"/>
          </a:xfrm>
        </p:grpSpPr>
        <p:pic>
          <p:nvPicPr>
            <p:cNvPr id="5" name="Picture 4" descr="A picture containing map, text, atlas, diagram&#10;&#10;Description automatically generated">
              <a:extLst>
                <a:ext uri="{FF2B5EF4-FFF2-40B4-BE49-F238E27FC236}">
                  <a16:creationId xmlns:a16="http://schemas.microsoft.com/office/drawing/2014/main" id="{722B4F55-D286-1C0E-ED6E-005BE0320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771" y="3936906"/>
              <a:ext cx="1853470" cy="1965378"/>
            </a:xfrm>
            <a:prstGeom prst="rect">
              <a:avLst/>
            </a:prstGeom>
          </p:spPr>
        </p:pic>
        <p:pic>
          <p:nvPicPr>
            <p:cNvPr id="2056" name="Picture 8" descr="Funny cats - Self picture. Stock Photo by ©funny_cats 80421608">
              <a:extLst>
                <a:ext uri="{FF2B5EF4-FFF2-40B4-BE49-F238E27FC236}">
                  <a16:creationId xmlns:a16="http://schemas.microsoft.com/office/drawing/2014/main" id="{07130693-5B12-A63D-0E9F-18F40878F32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3" b="97905" l="5176" r="97363">
                          <a14:foregroundMark x1="46777" y1="10474" x2="3711" y2="11687"/>
                          <a14:foregroundMark x1="3711" y1="11687" x2="879" y2="18964"/>
                          <a14:foregroundMark x1="879" y1="18964" x2="1758" y2="27894"/>
                          <a14:foregroundMark x1="1758" y1="27894" x2="9375" y2="41235"/>
                          <a14:foregroundMark x1="9375" y1="41235" x2="28516" y2="56450"/>
                          <a14:foregroundMark x1="28516" y1="56450" x2="30664" y2="64388"/>
                          <a14:foregroundMark x1="30664" y1="64388" x2="44141" y2="82029"/>
                          <a14:foregroundMark x1="5762" y1="14223" x2="2930" y2="22602"/>
                          <a14:foregroundMark x1="2930" y1="22602" x2="5371" y2="30430"/>
                          <a14:foregroundMark x1="5371" y1="30430" x2="5371" y2="36494"/>
                          <a14:foregroundMark x1="52832" y1="89857" x2="58496" y2="96472"/>
                          <a14:foregroundMark x1="58496" y1="96472" x2="65625" y2="99449"/>
                          <a14:foregroundMark x1="65625" y1="99449" x2="89844" y2="97464"/>
                          <a14:foregroundMark x1="89844" y1="97464" x2="97754" y2="90739"/>
                          <a14:foregroundMark x1="97754" y1="90739" x2="97266" y2="82249"/>
                          <a14:foregroundMark x1="97266" y1="82249" x2="92578" y2="76847"/>
                          <a14:foregroundMark x1="92578" y1="76847" x2="92383" y2="57883"/>
                          <a14:foregroundMark x1="93750" y1="84013" x2="95605" y2="94598"/>
                          <a14:foregroundMark x1="95215" y1="95369" x2="97363" y2="97905"/>
                        </a14:backgroundRemoval>
                      </a14:imgEffect>
                    </a14:imgLayer>
                  </a14:imgProps>
                </a:ext>
                <a:ext uri="{28A0092B-C50C-407E-A947-70E740481C1C}">
                  <a14:useLocalDpi xmlns:a14="http://schemas.microsoft.com/office/drawing/2010/main" val="0"/>
                </a:ext>
              </a:extLst>
            </a:blip>
            <a:srcRect/>
            <a:stretch>
              <a:fillRect/>
            </a:stretch>
          </p:blipFill>
          <p:spPr bwMode="auto">
            <a:xfrm>
              <a:off x="1833749" y="3804745"/>
              <a:ext cx="2114253" cy="187278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74C6F23-F9CC-BA7E-9E75-644C9A8E7EBF}"/>
                </a:ext>
              </a:extLst>
            </p:cNvPr>
            <p:cNvGrpSpPr/>
            <p:nvPr/>
          </p:nvGrpSpPr>
          <p:grpSpPr>
            <a:xfrm>
              <a:off x="1947884" y="4054246"/>
              <a:ext cx="832225" cy="469393"/>
              <a:chOff x="557427" y="4537425"/>
              <a:chExt cx="868722" cy="323935"/>
            </a:xfrm>
          </p:grpSpPr>
          <p:sp>
            <p:nvSpPr>
              <p:cNvPr id="9" name="Rectangle 8">
                <a:extLst>
                  <a:ext uri="{FF2B5EF4-FFF2-40B4-BE49-F238E27FC236}">
                    <a16:creationId xmlns:a16="http://schemas.microsoft.com/office/drawing/2014/main" id="{4101C9B8-4F97-D4A1-F365-27096D6644F6}"/>
                  </a:ext>
                </a:extLst>
              </p:cNvPr>
              <p:cNvSpPr/>
              <p:nvPr/>
            </p:nvSpPr>
            <p:spPr>
              <a:xfrm rot="159688">
                <a:off x="557427" y="4537425"/>
                <a:ext cx="825929" cy="323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BDD590BB-6BF6-1D6E-6222-D336065ADCB1}"/>
                  </a:ext>
                </a:extLst>
              </p:cNvPr>
              <p:cNvGrpSpPr/>
              <p:nvPr/>
            </p:nvGrpSpPr>
            <p:grpSpPr>
              <a:xfrm>
                <a:off x="579881" y="4538844"/>
                <a:ext cx="846268" cy="313172"/>
                <a:chOff x="26665" y="4347415"/>
                <a:chExt cx="1250582" cy="470610"/>
              </a:xfrm>
            </p:grpSpPr>
            <p:pic>
              <p:nvPicPr>
                <p:cNvPr id="6" name="Picture 5" descr="A picture containing map, text, atlas, diagram&#10;&#10;Description automatically generated">
                  <a:extLst>
                    <a:ext uri="{FF2B5EF4-FFF2-40B4-BE49-F238E27FC236}">
                      <a16:creationId xmlns:a16="http://schemas.microsoft.com/office/drawing/2014/main" id="{076D9AC2-98BB-565A-4156-4A55FE64DC96}"/>
                    </a:ext>
                  </a:extLst>
                </p:cNvPr>
                <p:cNvPicPr>
                  <a:picLocks noChangeAspect="1"/>
                </p:cNvPicPr>
                <p:nvPr/>
              </p:nvPicPr>
              <p:blipFill rotWithShape="1">
                <a:blip r:embed="rId3">
                  <a:extLst>
                    <a:ext uri="{28A0092B-C50C-407E-A947-70E740481C1C}">
                      <a14:useLocalDpi xmlns:a14="http://schemas.microsoft.com/office/drawing/2010/main" val="0"/>
                    </a:ext>
                  </a:extLst>
                </a:blip>
                <a:srcRect t="19346" b="19990"/>
                <a:stretch/>
              </p:blipFill>
              <p:spPr>
                <a:xfrm>
                  <a:off x="656607" y="4347415"/>
                  <a:ext cx="620640" cy="470610"/>
                </a:xfrm>
                <a:prstGeom prst="rect">
                  <a:avLst/>
                </a:prstGeom>
              </p:spPr>
            </p:pic>
            <p:pic>
              <p:nvPicPr>
                <p:cNvPr id="7" name="Picture 8" descr="Funny cats - Self picture. Stock Photo by ©funny_cats 80421608">
                  <a:extLst>
                    <a:ext uri="{FF2B5EF4-FFF2-40B4-BE49-F238E27FC236}">
                      <a16:creationId xmlns:a16="http://schemas.microsoft.com/office/drawing/2014/main" id="{98CB9103-8F44-DF96-B283-A9F496F73AC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23" b="97905" l="5176" r="97363">
                              <a14:foregroundMark x1="46777" y1="10474" x2="3711" y2="11687"/>
                              <a14:foregroundMark x1="3711" y1="11687" x2="879" y2="18964"/>
                              <a14:foregroundMark x1="879" y1="18964" x2="1758" y2="27894"/>
                              <a14:foregroundMark x1="1758" y1="27894" x2="9375" y2="41235"/>
                              <a14:foregroundMark x1="9375" y1="41235" x2="28516" y2="56450"/>
                              <a14:foregroundMark x1="28516" y1="56450" x2="30664" y2="64388"/>
                              <a14:foregroundMark x1="30664" y1="64388" x2="44141" y2="82029"/>
                              <a14:foregroundMark x1="5762" y1="14223" x2="2930" y2="22602"/>
                              <a14:foregroundMark x1="2930" y1="22602" x2="5371" y2="30430"/>
                              <a14:foregroundMark x1="5371" y1="30430" x2="5371" y2="36494"/>
                              <a14:foregroundMark x1="52832" y1="89857" x2="58496" y2="96472"/>
                              <a14:foregroundMark x1="58496" y1="96472" x2="65625" y2="99449"/>
                              <a14:foregroundMark x1="65625" y1="99449" x2="89844" y2="97464"/>
                              <a14:foregroundMark x1="89844" y1="97464" x2="97754" y2="90739"/>
                              <a14:foregroundMark x1="97754" y1="90739" x2="97266" y2="82249"/>
                              <a14:foregroundMark x1="97266" y1="82249" x2="92578" y2="76847"/>
                              <a14:foregroundMark x1="92578" y1="76847" x2="92383" y2="57883"/>
                              <a14:foregroundMark x1="93750" y1="84013" x2="95605" y2="94598"/>
                              <a14:foregroundMark x1="95215" y1="95369" x2="97363" y2="97905"/>
                            </a14:backgroundRemoval>
                          </a14:imgEffect>
                        </a14:imgLayer>
                      </a14:imgProps>
                    </a:ext>
                    <a:ext uri="{28A0092B-C50C-407E-A947-70E740481C1C}">
                      <a14:useLocalDpi xmlns:a14="http://schemas.microsoft.com/office/drawing/2010/main" val="0"/>
                    </a:ext>
                  </a:extLst>
                </a:blip>
                <a:srcRect l="7431" t="12907" r="57006" b="68829"/>
                <a:stretch/>
              </p:blipFill>
              <p:spPr bwMode="auto">
                <a:xfrm>
                  <a:off x="26665" y="4347415"/>
                  <a:ext cx="785487" cy="470610"/>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96076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rmAutofit fontScale="90000"/>
          </a:bodyPr>
          <a:lstStyle/>
          <a:p>
            <a:r>
              <a:rPr lang="en-GB" dirty="0"/>
              <a:t>Different methods for power flow</a:t>
            </a:r>
            <a:endParaRPr lang="en-NL" dirty="0"/>
          </a:p>
        </p:txBody>
      </p:sp>
      <p:sp>
        <p:nvSpPr>
          <p:cNvPr id="3" name="TextBox 2">
            <a:extLst>
              <a:ext uri="{FF2B5EF4-FFF2-40B4-BE49-F238E27FC236}">
                <a16:creationId xmlns:a16="http://schemas.microsoft.com/office/drawing/2014/main" id="{84E64E19-16C2-C4CB-CAD6-F145EAFDCA97}"/>
              </a:ext>
            </a:extLst>
          </p:cNvPr>
          <p:cNvSpPr txBox="1"/>
          <p:nvPr/>
        </p:nvSpPr>
        <p:spPr>
          <a:xfrm>
            <a:off x="793376" y="1653988"/>
            <a:ext cx="6120586" cy="369332"/>
          </a:xfrm>
          <a:prstGeom prst="rect">
            <a:avLst/>
          </a:prstGeom>
          <a:noFill/>
        </p:spPr>
        <p:txBody>
          <a:bodyPr wrap="none" rtlCol="0">
            <a:spAutoFit/>
          </a:bodyPr>
          <a:lstStyle/>
          <a:p>
            <a:r>
              <a:rPr lang="en-GB" b="0" i="0" u="none" strike="noStrike" dirty="0">
                <a:effectLst/>
                <a:latin typeface="Söhne"/>
              </a:rPr>
              <a:t>- Kirchhoff's current law (KCL) and Kirchhoff's voltage law (KVL) </a:t>
            </a:r>
            <a:endParaRPr lang="en-NL" dirty="0"/>
          </a:p>
        </p:txBody>
      </p:sp>
      <p:pic>
        <p:nvPicPr>
          <p:cNvPr id="3074" name="Picture 2" descr="Kirchhoff Law - an overview | ScienceDirect Topics">
            <a:extLst>
              <a:ext uri="{FF2B5EF4-FFF2-40B4-BE49-F238E27FC236}">
                <a16:creationId xmlns:a16="http://schemas.microsoft.com/office/drawing/2014/main" id="{84520BD7-F3A1-2292-0373-3CBE191AE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41" y="2854138"/>
            <a:ext cx="3534337" cy="11497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irchhoff's Laws - Kirchhoff's Current Law, Kirchhoff's Voltage Law, Solved  Example and FAQs">
            <a:extLst>
              <a:ext uri="{FF2B5EF4-FFF2-40B4-BE49-F238E27FC236}">
                <a16:creationId xmlns:a16="http://schemas.microsoft.com/office/drawing/2014/main" id="{CB72D2D1-F3A9-8A93-9340-411181B690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42" r="16030"/>
          <a:stretch/>
        </p:blipFill>
        <p:spPr bwMode="auto">
          <a:xfrm>
            <a:off x="4975412" y="2252165"/>
            <a:ext cx="2958353" cy="200000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F00DF358-925F-923D-4F20-F3840A8ACC53}"/>
              </a:ext>
            </a:extLst>
          </p:cNvPr>
          <p:cNvSpPr/>
          <p:nvPr/>
        </p:nvSpPr>
        <p:spPr>
          <a:xfrm>
            <a:off x="4271684" y="3252167"/>
            <a:ext cx="502022" cy="369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 name="Group 6">
            <a:extLst>
              <a:ext uri="{FF2B5EF4-FFF2-40B4-BE49-F238E27FC236}">
                <a16:creationId xmlns:a16="http://schemas.microsoft.com/office/drawing/2014/main" id="{5B467BD5-DEAF-BF06-5DA5-5BD1B30CA95D}"/>
              </a:ext>
            </a:extLst>
          </p:cNvPr>
          <p:cNvGrpSpPr/>
          <p:nvPr/>
        </p:nvGrpSpPr>
        <p:grpSpPr>
          <a:xfrm>
            <a:off x="1093693" y="4039216"/>
            <a:ext cx="6410301" cy="2376735"/>
            <a:chOff x="1093693" y="4039216"/>
            <a:chExt cx="6410301" cy="2376735"/>
          </a:xfrm>
        </p:grpSpPr>
        <p:pic>
          <p:nvPicPr>
            <p:cNvPr id="5" name="Picture 4" descr="A picture containing map, text, atlas, diagram&#10;&#10;Description automatically generated">
              <a:extLst>
                <a:ext uri="{FF2B5EF4-FFF2-40B4-BE49-F238E27FC236}">
                  <a16:creationId xmlns:a16="http://schemas.microsoft.com/office/drawing/2014/main" id="{1A4F5913-0638-1EE0-762C-481E7DB9D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693" y="4039216"/>
              <a:ext cx="2241405" cy="2376735"/>
            </a:xfrm>
            <a:prstGeom prst="rect">
              <a:avLst/>
            </a:prstGeom>
          </p:spPr>
        </p:pic>
        <p:sp>
          <p:nvSpPr>
            <p:cNvPr id="6" name="Right Arrow 5">
              <a:extLst>
                <a:ext uri="{FF2B5EF4-FFF2-40B4-BE49-F238E27FC236}">
                  <a16:creationId xmlns:a16="http://schemas.microsoft.com/office/drawing/2014/main" id="{A1613CA0-6E0B-379E-F67C-82FA605B1D80}"/>
                </a:ext>
              </a:extLst>
            </p:cNvPr>
            <p:cNvSpPr/>
            <p:nvPr/>
          </p:nvSpPr>
          <p:spPr>
            <a:xfrm>
              <a:off x="4271684" y="5090313"/>
              <a:ext cx="502022" cy="369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078" name="Picture 6" descr="Heck No GIFs | Tenor">
              <a:extLst>
                <a:ext uri="{FF2B5EF4-FFF2-40B4-BE49-F238E27FC236}">
                  <a16:creationId xmlns:a16="http://schemas.microsoft.com/office/drawing/2014/main" id="{6032EBD0-EC94-DA2D-73F2-9FD81CE99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181" y="4129753"/>
              <a:ext cx="2098813" cy="20988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923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rmAutofit fontScale="90000"/>
          </a:bodyPr>
          <a:lstStyle/>
          <a:p>
            <a:r>
              <a:rPr lang="en-GB" dirty="0"/>
              <a:t>Different methods for power flow</a:t>
            </a:r>
            <a:endParaRPr lang="en-NL" dirty="0"/>
          </a:p>
        </p:txBody>
      </p:sp>
      <p:sp>
        <p:nvSpPr>
          <p:cNvPr id="3" name="TextBox 2">
            <a:extLst>
              <a:ext uri="{FF2B5EF4-FFF2-40B4-BE49-F238E27FC236}">
                <a16:creationId xmlns:a16="http://schemas.microsoft.com/office/drawing/2014/main" id="{84E64E19-16C2-C4CB-CAD6-F145EAFDCA97}"/>
              </a:ext>
            </a:extLst>
          </p:cNvPr>
          <p:cNvSpPr txBox="1"/>
          <p:nvPr/>
        </p:nvSpPr>
        <p:spPr>
          <a:xfrm>
            <a:off x="1366345" y="1219200"/>
            <a:ext cx="4610878" cy="4801314"/>
          </a:xfrm>
          <a:prstGeom prst="rect">
            <a:avLst/>
          </a:prstGeom>
          <a:noFill/>
        </p:spPr>
        <p:txBody>
          <a:bodyPr wrap="none" rtlCol="0">
            <a:spAutoFit/>
          </a:bodyPr>
          <a:lstStyle/>
          <a:p>
            <a:pPr algn="l">
              <a:buFont typeface="+mj-lt"/>
              <a:buAutoNum type="arabicPeriod"/>
            </a:pPr>
            <a:r>
              <a:rPr lang="en-GB" b="0" i="0" u="none" strike="noStrike" dirty="0">
                <a:effectLst/>
                <a:latin typeface="Söhne"/>
              </a:rPr>
              <a:t>Gauss-Seidel Method (1800s)</a:t>
            </a:r>
          </a:p>
          <a:p>
            <a:pPr algn="l">
              <a:buFont typeface="+mj-lt"/>
              <a:buAutoNum type="arabicPeriod"/>
            </a:pPr>
            <a:r>
              <a:rPr lang="en-GB" b="0" i="0" u="none" strike="noStrike" dirty="0">
                <a:effectLst/>
                <a:latin typeface="Söhne"/>
              </a:rPr>
              <a:t>Newton-Raphson Method (1940s)</a:t>
            </a:r>
          </a:p>
          <a:p>
            <a:pPr algn="l">
              <a:buFont typeface="+mj-lt"/>
              <a:buAutoNum type="arabicPeriod"/>
            </a:pPr>
            <a:r>
              <a:rPr lang="en-GB" b="0" i="0" u="none" strike="noStrike" dirty="0">
                <a:effectLst/>
                <a:latin typeface="Söhne"/>
              </a:rPr>
              <a:t>Fast Decoupled Method (1970s)</a:t>
            </a:r>
          </a:p>
          <a:p>
            <a:pPr algn="l">
              <a:buFont typeface="+mj-lt"/>
              <a:buAutoNum type="arabicPeriod"/>
            </a:pPr>
            <a:r>
              <a:rPr lang="en-GB" b="0" i="0" u="none" strike="noStrike" dirty="0">
                <a:solidFill>
                  <a:srgbClr val="002060"/>
                </a:solidFill>
                <a:effectLst/>
                <a:latin typeface="Söhne"/>
              </a:rPr>
              <a:t>DC Power Flow Method (1950s)</a:t>
            </a:r>
          </a:p>
          <a:p>
            <a:pPr algn="l">
              <a:buFont typeface="+mj-lt"/>
              <a:buAutoNum type="arabicPeriod"/>
            </a:pPr>
            <a:r>
              <a:rPr lang="en-GB" b="0" i="0" u="none" strike="noStrike" dirty="0">
                <a:solidFill>
                  <a:srgbClr val="002060"/>
                </a:solidFill>
                <a:effectLst/>
                <a:latin typeface="Söhne"/>
              </a:rPr>
              <a:t>Linear Power Flow Method (1960s)</a:t>
            </a:r>
          </a:p>
          <a:p>
            <a:pPr algn="l">
              <a:buFont typeface="+mj-lt"/>
              <a:buAutoNum type="arabicPeriod"/>
            </a:pPr>
            <a:r>
              <a:rPr lang="en-GB" b="0" i="0" u="none" strike="noStrike" dirty="0">
                <a:solidFill>
                  <a:srgbClr val="002060"/>
                </a:solidFill>
                <a:effectLst/>
                <a:latin typeface="Söhne"/>
              </a:rPr>
              <a:t>Gauss-Jacobi Method (1800s)</a:t>
            </a:r>
          </a:p>
          <a:p>
            <a:pPr algn="l">
              <a:buFont typeface="+mj-lt"/>
              <a:buAutoNum type="arabicPeriod"/>
            </a:pPr>
            <a:r>
              <a:rPr lang="en-GB" b="0" i="0" u="none" strike="noStrike" dirty="0">
                <a:solidFill>
                  <a:srgbClr val="002060"/>
                </a:solidFill>
                <a:effectLst/>
                <a:latin typeface="Söhne"/>
              </a:rPr>
              <a:t>Modified Newton-Raphson Method (1960s)</a:t>
            </a:r>
          </a:p>
          <a:p>
            <a:pPr algn="l">
              <a:buFont typeface="+mj-lt"/>
              <a:buAutoNum type="arabicPeriod"/>
            </a:pPr>
            <a:r>
              <a:rPr lang="en-GB" b="0" i="0" u="none" strike="noStrike" dirty="0">
                <a:solidFill>
                  <a:srgbClr val="002060"/>
                </a:solidFill>
                <a:effectLst/>
                <a:latin typeface="Söhne"/>
              </a:rPr>
              <a:t>Decoupled Newton-Raphson Method (1980s)</a:t>
            </a:r>
          </a:p>
          <a:p>
            <a:pPr algn="l">
              <a:buFont typeface="+mj-lt"/>
              <a:buAutoNum type="arabicPeriod"/>
            </a:pPr>
            <a:r>
              <a:rPr lang="en-GB" b="0" i="0" u="none" strike="noStrike" dirty="0">
                <a:solidFill>
                  <a:srgbClr val="002060"/>
                </a:solidFill>
                <a:effectLst/>
                <a:latin typeface="Söhne"/>
              </a:rPr>
              <a:t>Successive Substitution Method (1800s)</a:t>
            </a:r>
          </a:p>
          <a:p>
            <a:pPr algn="l">
              <a:buFont typeface="+mj-lt"/>
              <a:buAutoNum type="arabicPeriod"/>
            </a:pPr>
            <a:r>
              <a:rPr lang="en-GB" b="0" i="0" u="none" strike="noStrike" dirty="0">
                <a:solidFill>
                  <a:srgbClr val="002060"/>
                </a:solidFill>
                <a:effectLst/>
                <a:latin typeface="Söhne"/>
              </a:rPr>
              <a:t>Z-Bus Method (1970s)</a:t>
            </a:r>
          </a:p>
          <a:p>
            <a:pPr algn="l">
              <a:buFont typeface="+mj-lt"/>
              <a:buAutoNum type="arabicPeriod"/>
            </a:pPr>
            <a:r>
              <a:rPr lang="en-GB" b="0" i="0" u="none" strike="noStrike" dirty="0">
                <a:effectLst/>
                <a:latin typeface="Söhne"/>
              </a:rPr>
              <a:t>Forward-Backward Sweep Method (1990s)</a:t>
            </a:r>
          </a:p>
          <a:p>
            <a:pPr algn="l">
              <a:buFont typeface="+mj-lt"/>
              <a:buAutoNum type="arabicPeriod"/>
            </a:pPr>
            <a:r>
              <a:rPr lang="en-GB" b="0" i="0" u="none" strike="noStrike" dirty="0">
                <a:solidFill>
                  <a:srgbClr val="002060"/>
                </a:solidFill>
                <a:effectLst/>
                <a:latin typeface="Söhne"/>
              </a:rPr>
              <a:t>Decoupled Power Flow Method (1980s)</a:t>
            </a:r>
          </a:p>
          <a:p>
            <a:pPr algn="l">
              <a:buFont typeface="+mj-lt"/>
              <a:buAutoNum type="arabicPeriod"/>
            </a:pPr>
            <a:r>
              <a:rPr lang="en-GB" b="0" i="0" u="none" strike="noStrike" dirty="0">
                <a:effectLst/>
                <a:latin typeface="Söhne"/>
              </a:rPr>
              <a:t>Fast Decoupled Load Flow Method (1970s)</a:t>
            </a:r>
          </a:p>
          <a:p>
            <a:pPr algn="l">
              <a:buFont typeface="+mj-lt"/>
              <a:buAutoNum type="arabicPeriod"/>
            </a:pPr>
            <a:r>
              <a:rPr lang="en-GB" b="0" i="0" u="none" strike="noStrike" dirty="0">
                <a:effectLst/>
                <a:latin typeface="Söhne"/>
              </a:rPr>
              <a:t>Gauss-Seidel Load Flow Method (1960s)</a:t>
            </a:r>
          </a:p>
          <a:p>
            <a:pPr algn="l">
              <a:buFont typeface="+mj-lt"/>
              <a:buAutoNum type="arabicPeriod"/>
            </a:pPr>
            <a:r>
              <a:rPr lang="en-GB" b="0" i="0" u="none" strike="noStrike" dirty="0">
                <a:solidFill>
                  <a:srgbClr val="002060"/>
                </a:solidFill>
                <a:effectLst/>
                <a:latin typeface="Söhne"/>
              </a:rPr>
              <a:t>Hybrid Power Flow Method (2000s)</a:t>
            </a:r>
          </a:p>
          <a:p>
            <a:pPr algn="l">
              <a:buFont typeface="+mj-lt"/>
              <a:buAutoNum type="arabicPeriod"/>
            </a:pPr>
            <a:r>
              <a:rPr lang="en-GB" dirty="0">
                <a:latin typeface="Söhne"/>
              </a:rPr>
              <a:t>Laurent power flow (2022)</a:t>
            </a:r>
          </a:p>
          <a:p>
            <a:pPr algn="l">
              <a:buFont typeface="+mj-lt"/>
              <a:buAutoNum type="arabicPeriod"/>
            </a:pPr>
            <a:r>
              <a:rPr lang="en-GB" b="0" i="0" u="none" strike="noStrike" dirty="0">
                <a:effectLst/>
                <a:latin typeface="Söhne"/>
              </a:rPr>
              <a:t>Tensor power flow (2023)</a:t>
            </a:r>
          </a:p>
        </p:txBody>
      </p:sp>
    </p:spTree>
    <p:extLst>
      <p:ext uri="{BB962C8B-B14F-4D97-AF65-F5344CB8AC3E}">
        <p14:creationId xmlns:p14="http://schemas.microsoft.com/office/powerpoint/2010/main" val="42035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rmAutofit fontScale="90000"/>
          </a:bodyPr>
          <a:lstStyle/>
          <a:p>
            <a:r>
              <a:rPr lang="en-GB" dirty="0"/>
              <a:t>Factors Affecting Power Flow</a:t>
            </a:r>
            <a:endParaRPr lang="en-NL" dirty="0"/>
          </a:p>
        </p:txBody>
      </p:sp>
      <p:sp>
        <p:nvSpPr>
          <p:cNvPr id="3" name="TextBox 2">
            <a:extLst>
              <a:ext uri="{FF2B5EF4-FFF2-40B4-BE49-F238E27FC236}">
                <a16:creationId xmlns:a16="http://schemas.microsoft.com/office/drawing/2014/main" id="{5B6AA563-902C-FE31-1EEE-97ADDC066E41}"/>
              </a:ext>
            </a:extLst>
          </p:cNvPr>
          <p:cNvSpPr txBox="1"/>
          <p:nvPr/>
        </p:nvSpPr>
        <p:spPr>
          <a:xfrm>
            <a:off x="1366345" y="1368454"/>
            <a:ext cx="6513631" cy="3927357"/>
          </a:xfrm>
          <a:prstGeom prst="rect">
            <a:avLst/>
          </a:prstGeom>
          <a:noFill/>
        </p:spPr>
        <p:txBody>
          <a:bodyPr wrap="square" rtlCol="0" anchor="ctr">
            <a:spAutoFit/>
          </a:bodyPr>
          <a:lstStyle/>
          <a:p>
            <a:pPr algn="l">
              <a:lnSpc>
                <a:spcPct val="150000"/>
              </a:lnSpc>
              <a:buFont typeface="+mj-lt"/>
              <a:buAutoNum type="arabicPeriod"/>
            </a:pPr>
            <a:r>
              <a:rPr lang="en-GB" b="0" i="0" u="none" strike="noStrike" dirty="0">
                <a:effectLst/>
                <a:latin typeface="Söhne"/>
              </a:rPr>
              <a:t> Network Topology</a:t>
            </a:r>
          </a:p>
          <a:p>
            <a:pPr algn="l">
              <a:buFont typeface="+mj-lt"/>
              <a:buAutoNum type="arabicPeriod"/>
            </a:pPr>
            <a:r>
              <a:rPr lang="en-GB" b="0" i="0" u="none" strike="noStrike" dirty="0">
                <a:effectLst/>
                <a:latin typeface="Söhne"/>
              </a:rPr>
              <a:t> Network Complexity</a:t>
            </a:r>
          </a:p>
          <a:p>
            <a:pPr algn="l">
              <a:buFont typeface="+mj-lt"/>
              <a:buAutoNum type="arabicPeriod"/>
            </a:pPr>
            <a:r>
              <a:rPr lang="en-GB" b="0" i="0" u="none" strike="noStrike" dirty="0">
                <a:effectLst/>
                <a:latin typeface="Söhne"/>
              </a:rPr>
              <a:t> Load </a:t>
            </a:r>
            <a:r>
              <a:rPr lang="en-GB" b="0" i="0" u="none" strike="noStrike" dirty="0" err="1">
                <a:effectLst/>
                <a:latin typeface="Söhne"/>
              </a:rPr>
              <a:t>Modeling</a:t>
            </a:r>
            <a:endParaRPr lang="en-GB" b="0" i="0" u="none" strike="noStrike" dirty="0">
              <a:effectLst/>
              <a:latin typeface="Söhne"/>
            </a:endParaRPr>
          </a:p>
          <a:p>
            <a:pPr algn="l">
              <a:buFont typeface="+mj-lt"/>
              <a:buAutoNum type="arabicPeriod"/>
            </a:pPr>
            <a:r>
              <a:rPr lang="en-GB" b="0" i="0" u="none" strike="noStrike" dirty="0">
                <a:effectLst/>
                <a:latin typeface="Söhne"/>
              </a:rPr>
              <a:t> Generation </a:t>
            </a:r>
            <a:r>
              <a:rPr lang="en-GB" b="0" i="0" u="none" strike="noStrike" dirty="0" err="1">
                <a:effectLst/>
                <a:latin typeface="Söhne"/>
              </a:rPr>
              <a:t>Modeling</a:t>
            </a:r>
            <a:endParaRPr lang="en-GB" b="0" i="0" u="none" strike="noStrike" dirty="0">
              <a:effectLst/>
              <a:latin typeface="Söhne"/>
            </a:endParaRPr>
          </a:p>
          <a:p>
            <a:pPr algn="l">
              <a:buFont typeface="+mj-lt"/>
              <a:buAutoNum type="arabicPeriod"/>
            </a:pPr>
            <a:r>
              <a:rPr lang="en-GB" b="0" i="0" u="none" strike="noStrike" dirty="0">
                <a:effectLst/>
                <a:latin typeface="Söhne"/>
              </a:rPr>
              <a:t> Voltage Control Devices</a:t>
            </a:r>
          </a:p>
          <a:p>
            <a:pPr algn="l">
              <a:buFont typeface="+mj-lt"/>
              <a:buAutoNum type="arabicPeriod"/>
            </a:pPr>
            <a:r>
              <a:rPr lang="en-GB" b="0" i="0" u="none" strike="noStrike" dirty="0">
                <a:effectLst/>
                <a:latin typeface="Söhne"/>
              </a:rPr>
              <a:t> Convergence Criteria and Initialization</a:t>
            </a:r>
          </a:p>
          <a:p>
            <a:pPr algn="l">
              <a:buFont typeface="+mj-lt"/>
              <a:buAutoNum type="arabicPeriod"/>
            </a:pPr>
            <a:r>
              <a:rPr lang="en-GB" b="0" i="0" u="none" strike="noStrike" dirty="0">
                <a:effectLst/>
                <a:latin typeface="Söhne"/>
              </a:rPr>
              <a:t> Line Parameters </a:t>
            </a:r>
          </a:p>
          <a:p>
            <a:pPr algn="l">
              <a:buFont typeface="+mj-lt"/>
              <a:buAutoNum type="arabicPeriod"/>
            </a:pPr>
            <a:r>
              <a:rPr lang="en-GB" b="0" i="0" u="none" strike="noStrike" dirty="0">
                <a:effectLst/>
                <a:latin typeface="Söhne"/>
              </a:rPr>
              <a:t> Transformer Models</a:t>
            </a:r>
          </a:p>
          <a:p>
            <a:pPr algn="l">
              <a:buFont typeface="+mj-lt"/>
              <a:buAutoNum type="arabicPeriod"/>
            </a:pPr>
            <a:r>
              <a:rPr lang="en-GB" b="0" i="0" u="none" strike="noStrike" dirty="0">
                <a:effectLst/>
                <a:latin typeface="Söhne"/>
              </a:rPr>
              <a:t> Renewable Energies</a:t>
            </a:r>
          </a:p>
          <a:p>
            <a:pPr algn="l">
              <a:buFont typeface="+mj-lt"/>
              <a:buAutoNum type="arabicPeriod"/>
            </a:pPr>
            <a:r>
              <a:rPr lang="en-GB" b="0" i="0" u="none" strike="noStrike" dirty="0">
                <a:effectLst/>
                <a:latin typeface="Söhne"/>
              </a:rPr>
              <a:t> Parallel Processing and Computational Resources</a:t>
            </a:r>
          </a:p>
          <a:p>
            <a:pPr algn="l">
              <a:buFont typeface="+mj-lt"/>
              <a:buAutoNum type="arabicPeriod"/>
            </a:pPr>
            <a:r>
              <a:rPr lang="en-GB" b="0" i="0" u="none" strike="noStrike" dirty="0">
                <a:effectLst/>
                <a:latin typeface="Söhne"/>
              </a:rPr>
              <a:t> Software Implementation and Programming</a:t>
            </a:r>
          </a:p>
          <a:p>
            <a:pPr algn="l">
              <a:buFont typeface="+mj-lt"/>
              <a:buAutoNum type="arabicPeriod"/>
            </a:pPr>
            <a:r>
              <a:rPr lang="en-GB" dirty="0">
                <a:latin typeface="Söhne"/>
              </a:rPr>
              <a:t>…</a:t>
            </a:r>
            <a:endParaRPr lang="en-GB" b="0" i="0" u="none" strike="noStrike" dirty="0">
              <a:effectLst/>
              <a:latin typeface="Söhne"/>
            </a:endParaRPr>
          </a:p>
          <a:p>
            <a:pPr>
              <a:lnSpc>
                <a:spcPct val="150000"/>
              </a:lnSpc>
            </a:pPr>
            <a:endParaRPr lang="en-NL" dirty="0"/>
          </a:p>
        </p:txBody>
      </p:sp>
    </p:spTree>
    <p:extLst>
      <p:ext uri="{BB962C8B-B14F-4D97-AF65-F5344CB8AC3E}">
        <p14:creationId xmlns:p14="http://schemas.microsoft.com/office/powerpoint/2010/main" val="355164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rmAutofit fontScale="90000"/>
          </a:bodyPr>
          <a:lstStyle/>
          <a:p>
            <a:r>
              <a:rPr lang="en-GB" sz="4000" dirty="0">
                <a:latin typeface="Arial" panose="020B0604020202020204" pitchFamily="34" charset="0"/>
                <a:cs typeface="Arial" panose="020B0604020202020204" pitchFamily="34" charset="0"/>
              </a:rPr>
              <a:t>What is optimal power flow?</a:t>
            </a:r>
          </a:p>
        </p:txBody>
      </p:sp>
      <p:sp>
        <p:nvSpPr>
          <p:cNvPr id="5" name="TextBox 4">
            <a:extLst>
              <a:ext uri="{FF2B5EF4-FFF2-40B4-BE49-F238E27FC236}">
                <a16:creationId xmlns:a16="http://schemas.microsoft.com/office/drawing/2014/main" id="{8EBF0C83-51D9-4448-6882-39A00A6073DD}"/>
              </a:ext>
            </a:extLst>
          </p:cNvPr>
          <p:cNvSpPr txBox="1"/>
          <p:nvPr/>
        </p:nvSpPr>
        <p:spPr>
          <a:xfrm>
            <a:off x="1366345" y="1815353"/>
            <a:ext cx="2127442" cy="369332"/>
          </a:xfrm>
          <a:prstGeom prst="rect">
            <a:avLst/>
          </a:prstGeom>
          <a:noFill/>
        </p:spPr>
        <p:txBody>
          <a:bodyPr wrap="none" rtlCol="0">
            <a:spAutoFit/>
          </a:bodyPr>
          <a:lstStyle/>
          <a:p>
            <a:r>
              <a:rPr lang="en-NL" dirty="0">
                <a:highlight>
                  <a:srgbClr val="FFFF00"/>
                </a:highlight>
              </a:rPr>
              <a:t>Optimal</a:t>
            </a:r>
            <a:r>
              <a:rPr lang="en-NL" dirty="0"/>
              <a:t> power flow!</a:t>
            </a:r>
          </a:p>
        </p:txBody>
      </p:sp>
      <p:pic>
        <p:nvPicPr>
          <p:cNvPr id="8" name="Picture 7" descr="A picture containing screenshot, keyboard, design&#10;&#10;Description automatically generated">
            <a:extLst>
              <a:ext uri="{FF2B5EF4-FFF2-40B4-BE49-F238E27FC236}">
                <a16:creationId xmlns:a16="http://schemas.microsoft.com/office/drawing/2014/main" id="{6E9C34A9-F426-2E88-0D97-2D20F1A72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32433"/>
            <a:ext cx="7772400" cy="1804306"/>
          </a:xfrm>
          <a:prstGeom prst="rect">
            <a:avLst/>
          </a:prstGeom>
        </p:spPr>
      </p:pic>
    </p:spTree>
    <p:extLst>
      <p:ext uri="{BB962C8B-B14F-4D97-AF65-F5344CB8AC3E}">
        <p14:creationId xmlns:p14="http://schemas.microsoft.com/office/powerpoint/2010/main" val="86138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B2A6-F7B4-0A65-2950-B45A5092030A}"/>
              </a:ext>
            </a:extLst>
          </p:cNvPr>
          <p:cNvSpPr>
            <a:spLocks noGrp="1"/>
          </p:cNvSpPr>
          <p:nvPr>
            <p:ph type="title"/>
          </p:nvPr>
        </p:nvSpPr>
        <p:spPr>
          <a:xfrm>
            <a:off x="1366345" y="609865"/>
            <a:ext cx="7170026" cy="444835"/>
          </a:xfrm>
        </p:spPr>
        <p:txBody>
          <a:bodyPr>
            <a:noAutofit/>
          </a:bodyPr>
          <a:lstStyle/>
          <a:p>
            <a:r>
              <a:rPr lang="en-GB" sz="3200" dirty="0">
                <a:latin typeface="Arial" panose="020B0604020202020204" pitchFamily="34" charset="0"/>
                <a:cs typeface="Arial" panose="020B0604020202020204" pitchFamily="34" charset="0"/>
              </a:rPr>
              <a:t>Test cases for power flow methods</a:t>
            </a:r>
          </a:p>
        </p:txBody>
      </p:sp>
      <p:sp>
        <p:nvSpPr>
          <p:cNvPr id="4" name="TextBox 3">
            <a:extLst>
              <a:ext uri="{FF2B5EF4-FFF2-40B4-BE49-F238E27FC236}">
                <a16:creationId xmlns:a16="http://schemas.microsoft.com/office/drawing/2014/main" id="{95E422E0-F04C-8578-B056-3B6F6A48CB6E}"/>
              </a:ext>
            </a:extLst>
          </p:cNvPr>
          <p:cNvSpPr txBox="1"/>
          <p:nvPr/>
        </p:nvSpPr>
        <p:spPr>
          <a:xfrm>
            <a:off x="1616927" y="1583473"/>
            <a:ext cx="3710824" cy="1200329"/>
          </a:xfrm>
          <a:prstGeom prst="rect">
            <a:avLst/>
          </a:prstGeom>
          <a:noFill/>
        </p:spPr>
        <p:txBody>
          <a:bodyPr wrap="none" rtlCol="0">
            <a:spAutoFit/>
          </a:bodyPr>
          <a:lstStyle/>
          <a:p>
            <a:pPr marL="285750" indent="-285750">
              <a:buFontTx/>
              <a:buChar char="-"/>
            </a:pPr>
            <a:r>
              <a:rPr lang="en-GB" dirty="0"/>
              <a:t>Time series </a:t>
            </a:r>
            <a:r>
              <a:rPr lang="en-NL" dirty="0"/>
              <a:t> data</a:t>
            </a:r>
          </a:p>
          <a:p>
            <a:pPr marL="285750" indent="-285750">
              <a:buFontTx/>
              <a:buChar char="-"/>
            </a:pPr>
            <a:r>
              <a:rPr lang="en-NL" dirty="0"/>
              <a:t>Optimal EV charging</a:t>
            </a:r>
          </a:p>
          <a:p>
            <a:pPr marL="285750" indent="-285750">
              <a:buFontTx/>
              <a:buChar char="-"/>
            </a:pPr>
            <a:r>
              <a:rPr lang="en-NL" dirty="0"/>
              <a:t>Data set for </a:t>
            </a:r>
            <a:r>
              <a:rPr lang="en-GB" dirty="0"/>
              <a:t>neural network</a:t>
            </a:r>
          </a:p>
          <a:p>
            <a:pPr marL="285750" indent="-285750">
              <a:buFontTx/>
              <a:buChar char="-"/>
            </a:pPr>
            <a:r>
              <a:rPr lang="en-GB" dirty="0"/>
              <a:t>Network reconfiguration scenarios</a:t>
            </a:r>
          </a:p>
        </p:txBody>
      </p:sp>
      <p:sp>
        <p:nvSpPr>
          <p:cNvPr id="6" name="TextBox 5">
            <a:extLst>
              <a:ext uri="{FF2B5EF4-FFF2-40B4-BE49-F238E27FC236}">
                <a16:creationId xmlns:a16="http://schemas.microsoft.com/office/drawing/2014/main" id="{A7090797-3CF8-1424-C6AC-9755D610DD03}"/>
              </a:ext>
            </a:extLst>
          </p:cNvPr>
          <p:cNvSpPr txBox="1"/>
          <p:nvPr/>
        </p:nvSpPr>
        <p:spPr>
          <a:xfrm>
            <a:off x="1547384" y="1214141"/>
            <a:ext cx="776175" cy="369332"/>
          </a:xfrm>
          <a:prstGeom prst="rect">
            <a:avLst/>
          </a:prstGeom>
          <a:noFill/>
        </p:spPr>
        <p:txBody>
          <a:bodyPr wrap="none" rtlCol="0">
            <a:spAutoFit/>
          </a:bodyPr>
          <a:lstStyle/>
          <a:p>
            <a:r>
              <a:rPr lang="en-GB" dirty="0"/>
              <a:t>C</a:t>
            </a:r>
            <a:r>
              <a:rPr lang="en-NL" dirty="0"/>
              <a:t>ases:</a:t>
            </a:r>
          </a:p>
        </p:txBody>
      </p:sp>
      <p:sp>
        <p:nvSpPr>
          <p:cNvPr id="7" name="TextBox 6">
            <a:extLst>
              <a:ext uri="{FF2B5EF4-FFF2-40B4-BE49-F238E27FC236}">
                <a16:creationId xmlns:a16="http://schemas.microsoft.com/office/drawing/2014/main" id="{AE705CBE-AFF7-D758-DE06-774FB084F579}"/>
              </a:ext>
            </a:extLst>
          </p:cNvPr>
          <p:cNvSpPr txBox="1"/>
          <p:nvPr/>
        </p:nvSpPr>
        <p:spPr>
          <a:xfrm>
            <a:off x="1616927" y="2943243"/>
            <a:ext cx="1090748" cy="369332"/>
          </a:xfrm>
          <a:prstGeom prst="rect">
            <a:avLst/>
          </a:prstGeom>
          <a:noFill/>
        </p:spPr>
        <p:txBody>
          <a:bodyPr wrap="none" rtlCol="0">
            <a:spAutoFit/>
          </a:bodyPr>
          <a:lstStyle/>
          <a:p>
            <a:r>
              <a:rPr lang="en-NL" dirty="0"/>
              <a:t>Methods:</a:t>
            </a:r>
          </a:p>
        </p:txBody>
      </p:sp>
      <p:sp>
        <p:nvSpPr>
          <p:cNvPr id="8" name="TextBox 7">
            <a:extLst>
              <a:ext uri="{FF2B5EF4-FFF2-40B4-BE49-F238E27FC236}">
                <a16:creationId xmlns:a16="http://schemas.microsoft.com/office/drawing/2014/main" id="{8914EAAB-E80F-553C-2784-DBBD8629CB72}"/>
              </a:ext>
            </a:extLst>
          </p:cNvPr>
          <p:cNvSpPr txBox="1"/>
          <p:nvPr/>
        </p:nvSpPr>
        <p:spPr>
          <a:xfrm>
            <a:off x="1709260" y="3312575"/>
            <a:ext cx="3526157" cy="2308324"/>
          </a:xfrm>
          <a:prstGeom prst="rect">
            <a:avLst/>
          </a:prstGeom>
          <a:noFill/>
        </p:spPr>
        <p:txBody>
          <a:bodyPr wrap="square" rtlCol="0">
            <a:spAutoFit/>
          </a:bodyPr>
          <a:lstStyle/>
          <a:p>
            <a:pPr marL="285750" indent="-285750">
              <a:buFontTx/>
              <a:buChar char="-"/>
            </a:pPr>
            <a:r>
              <a:rPr lang="en-GB" b="0" i="0" u="none" strike="noStrike" dirty="0">
                <a:effectLst/>
                <a:latin typeface="Söhne"/>
              </a:rPr>
              <a:t>Newton-Raphson</a:t>
            </a:r>
            <a:r>
              <a:rPr lang="en-NL" b="0" i="0" u="none" strike="noStrike" dirty="0">
                <a:effectLst/>
                <a:latin typeface="Söhne"/>
              </a:rPr>
              <a:t> </a:t>
            </a:r>
            <a:r>
              <a:rPr lang="en-NL" dirty="0"/>
              <a:t>(NR)</a:t>
            </a:r>
          </a:p>
          <a:p>
            <a:pPr marL="285750" indent="-285750">
              <a:buFontTx/>
              <a:buChar char="-"/>
            </a:pPr>
            <a:r>
              <a:rPr lang="en-GB" b="0" i="0" u="none" strike="noStrike" dirty="0">
                <a:effectLst/>
                <a:latin typeface="Söhne"/>
              </a:rPr>
              <a:t>Forward-Backward Sweep (FBS)</a:t>
            </a:r>
          </a:p>
          <a:p>
            <a:pPr marL="285750" indent="-285750">
              <a:buFontTx/>
              <a:buChar char="-"/>
            </a:pPr>
            <a:r>
              <a:rPr lang="en-GB" b="0" i="0" u="none" strike="noStrike" dirty="0">
                <a:effectLst/>
                <a:latin typeface="Söhne"/>
              </a:rPr>
              <a:t>Gauss-Seidel</a:t>
            </a:r>
            <a:r>
              <a:rPr lang="en-GB" dirty="0">
                <a:latin typeface="Söhne"/>
              </a:rPr>
              <a:t> (GS)</a:t>
            </a:r>
          </a:p>
          <a:p>
            <a:pPr marL="285750" indent="-285750">
              <a:buFontTx/>
              <a:buChar char="-"/>
            </a:pPr>
            <a:r>
              <a:rPr lang="en-GB" b="0" i="0" u="none" strike="noStrike" dirty="0">
                <a:effectLst/>
                <a:latin typeface="Söhne"/>
              </a:rPr>
              <a:t>Fast Decoupled Method (FDM)</a:t>
            </a:r>
          </a:p>
          <a:p>
            <a:pPr marL="285750" indent="-285750">
              <a:buFontTx/>
              <a:buChar char="-"/>
            </a:pPr>
            <a:r>
              <a:rPr lang="en-NL" dirty="0"/>
              <a:t>Laurent power flow (LPF)</a:t>
            </a:r>
          </a:p>
          <a:p>
            <a:pPr marL="285750" indent="-285750">
              <a:buFontTx/>
              <a:buChar char="-"/>
            </a:pPr>
            <a:r>
              <a:rPr lang="en-NL" dirty="0"/>
              <a:t>Alliander Parallel-NR (APNR)</a:t>
            </a:r>
          </a:p>
          <a:p>
            <a:pPr marL="285750" indent="-285750">
              <a:buFontTx/>
              <a:buChar char="-"/>
            </a:pPr>
            <a:r>
              <a:rPr lang="en-NL" dirty="0"/>
              <a:t>Tensor Power Flow (TPF)</a:t>
            </a:r>
          </a:p>
          <a:p>
            <a:pPr marL="285750" indent="-285750">
              <a:buFontTx/>
              <a:buChar char="-"/>
            </a:pPr>
            <a:endParaRPr lang="en-NL" dirty="0"/>
          </a:p>
        </p:txBody>
      </p:sp>
    </p:spTree>
    <p:extLst>
      <p:ext uri="{BB962C8B-B14F-4D97-AF65-F5344CB8AC3E}">
        <p14:creationId xmlns:p14="http://schemas.microsoft.com/office/powerpoint/2010/main" val="568229423"/>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43538</TotalTime>
  <Words>1299</Words>
  <Application>Microsoft Macintosh PowerPoint</Application>
  <PresentationFormat>On-screen Show (4:3)</PresentationFormat>
  <Paragraphs>444</Paragraphs>
  <Slides>25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vt:lpstr>
      <vt:lpstr>Calibri</vt:lpstr>
      <vt:lpstr>Cambria Math</vt:lpstr>
      <vt:lpstr>Menlo</vt:lpstr>
      <vt:lpstr>Söhne</vt:lpstr>
      <vt:lpstr>Times</vt:lpstr>
      <vt:lpstr>Motyw pakietu Office</vt:lpstr>
      <vt:lpstr>The Power Flow:  Boost up The Energy Transition</vt:lpstr>
      <vt:lpstr>PowerPoint Presentation</vt:lpstr>
      <vt:lpstr>What is Power Flow?</vt:lpstr>
      <vt:lpstr>Understanding Power Flow Analysis</vt:lpstr>
      <vt:lpstr>Different methods for power flow</vt:lpstr>
      <vt:lpstr>Different methods for power flow</vt:lpstr>
      <vt:lpstr>Factors Affecting Power Flow</vt:lpstr>
      <vt:lpstr>What is optimal power flow?</vt:lpstr>
      <vt:lpstr>Test cases for power flow methods</vt:lpstr>
      <vt:lpstr>Test cases for power flow methods</vt:lpstr>
      <vt:lpstr>Framework</vt:lpstr>
      <vt:lpstr>Framework</vt:lpstr>
      <vt:lpstr>Framework</vt:lpstr>
      <vt:lpstr>Framework</vt:lpstr>
      <vt:lpstr>Results:</vt:lpstr>
      <vt:lpstr>Results: Time series</vt:lpstr>
      <vt:lpstr>Results: Time series</vt:lpstr>
      <vt:lpstr>Results: Time series</vt:lpstr>
      <vt:lpstr>Results: Time series</vt:lpstr>
      <vt:lpstr>Results: Optimal EV charging</vt:lpstr>
      <vt:lpstr>Results: Data set for neural network</vt:lpstr>
      <vt:lpstr>Results: Data set for neural network</vt:lpstr>
      <vt:lpstr>Results: Network reconfiguration scenarios</vt:lpstr>
      <vt:lpstr>Results: Network reconfiguration scenarios</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Katarzyna Bogucka-Bykuć</dc:creator>
  <cp:lastModifiedBy>Ahmadi, Bahman (UT-EEMCS)</cp:lastModifiedBy>
  <cp:revision>20</cp:revision>
  <dcterms:created xsi:type="dcterms:W3CDTF">2021-07-01T17:43:46Z</dcterms:created>
  <dcterms:modified xsi:type="dcterms:W3CDTF">2023-06-22T18:34:38Z</dcterms:modified>
</cp:coreProperties>
</file>